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6" r:id="rId8"/>
    <p:sldMasterId id="2147483658" r:id="rId9"/>
    <p:sldMasterId id="2147483659" r:id="rId10"/>
    <p:sldMasterId id="2147483660" r:id="rId11"/>
    <p:sldMasterId id="2147483661" r:id="rId12"/>
    <p:sldMasterId id="2147483662" r:id="rId13"/>
    <p:sldMasterId id="2147483663" r:id="rId14"/>
    <p:sldMasterId id="2147483664" r:id="rId15"/>
    <p:sldMasterId id="2147483665" r:id="rId16"/>
    <p:sldMasterId id="2147483666" r:id="rId17"/>
  </p:sldMasterIdLst>
  <p:notesMasterIdLst>
    <p:notesMasterId r:id="rId48"/>
  </p:notesMasterIdLst>
  <p:sldIdLst>
    <p:sldId id="256" r:id="rId18"/>
    <p:sldId id="257" r:id="rId19"/>
    <p:sldId id="309" r:id="rId20"/>
    <p:sldId id="290" r:id="rId21"/>
    <p:sldId id="303" r:id="rId22"/>
    <p:sldId id="293" r:id="rId23"/>
    <p:sldId id="270" r:id="rId24"/>
    <p:sldId id="264" r:id="rId25"/>
    <p:sldId id="262" r:id="rId26"/>
    <p:sldId id="305" r:id="rId27"/>
    <p:sldId id="265" r:id="rId28"/>
    <p:sldId id="304" r:id="rId29"/>
    <p:sldId id="291" r:id="rId30"/>
    <p:sldId id="306" r:id="rId31"/>
    <p:sldId id="315" r:id="rId32"/>
    <p:sldId id="322" r:id="rId33"/>
    <p:sldId id="313" r:id="rId34"/>
    <p:sldId id="316" r:id="rId35"/>
    <p:sldId id="275" r:id="rId36"/>
    <p:sldId id="284" r:id="rId37"/>
    <p:sldId id="286" r:id="rId38"/>
    <p:sldId id="287" r:id="rId39"/>
    <p:sldId id="307" r:id="rId40"/>
    <p:sldId id="277" r:id="rId41"/>
    <p:sldId id="297" r:id="rId42"/>
    <p:sldId id="308" r:id="rId43"/>
    <p:sldId id="299" r:id="rId44"/>
    <p:sldId id="298" r:id="rId45"/>
    <p:sldId id="280" r:id="rId46"/>
    <p:sldId id="288" r:id="rId47"/>
  </p:sldIdLst>
  <p:sldSz cx="13004800" cy="9753600"/>
  <p:notesSz cx="6858000" cy="9144000"/>
  <p:defaultTextStyle>
    <a:defPPr>
      <a:defRPr lang="en-US"/>
    </a:defPPr>
    <a:lvl1pPr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1pPr>
    <a:lvl2pPr marL="4572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2pPr>
    <a:lvl3pPr marL="9144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3pPr>
    <a:lvl4pPr marL="13716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4pPr>
    <a:lvl5pPr marL="18288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5pPr>
    <a:lvl6pPr marL="22860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6pPr>
    <a:lvl7pPr marL="27432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7pPr>
    <a:lvl8pPr marL="32004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8pPr>
    <a:lvl9pPr marL="36576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472" y="-104"/>
      </p:cViewPr>
      <p:guideLst>
        <p:guide orient="horz" pos="3072"/>
        <p:guide pos="4096"/>
      </p:guideLst>
    </p:cSldViewPr>
  </p:slideViewPr>
  <p:notesTextViewPr>
    <p:cViewPr>
      <p:scale>
        <a:sx n="100" d="100"/>
        <a:sy n="100" d="100"/>
      </p:scale>
      <p:origin x="0" y="0"/>
    </p:cViewPr>
  </p:notesTextViewPr>
  <p:sorterViewPr>
    <p:cViewPr>
      <p:scale>
        <a:sx n="66" d="100"/>
        <a:sy n="66" d="100"/>
      </p:scale>
      <p:origin x="0" y="249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 Target="slides/slide1.xml"/><Relationship Id="rId19" Type="http://schemas.openxmlformats.org/officeDocument/2006/relationships/slide" Target="slides/slide2.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23.xml"/><Relationship Id="rId41" Type="http://schemas.openxmlformats.org/officeDocument/2006/relationships/slide" Target="slides/slide24.xml"/><Relationship Id="rId42" Type="http://schemas.openxmlformats.org/officeDocument/2006/relationships/slide" Target="slides/slide25.xml"/><Relationship Id="rId43" Type="http://schemas.openxmlformats.org/officeDocument/2006/relationships/slide" Target="slides/slide26.xml"/><Relationship Id="rId44" Type="http://schemas.openxmlformats.org/officeDocument/2006/relationships/slide" Target="slides/slide27.xml"/><Relationship Id="rId45" Type="http://schemas.openxmlformats.org/officeDocument/2006/relationships/slide" Target="slides/slide28.xml"/><Relationship Id="rId46" Type="http://schemas.openxmlformats.org/officeDocument/2006/relationships/slide" Target="slides/slide29.xml"/><Relationship Id="rId47" Type="http://schemas.openxmlformats.org/officeDocument/2006/relationships/slide" Target="slides/slide30.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3.xml"/><Relationship Id="rId31" Type="http://schemas.openxmlformats.org/officeDocument/2006/relationships/slide" Target="slides/slide14.xml"/><Relationship Id="rId32" Type="http://schemas.openxmlformats.org/officeDocument/2006/relationships/slide" Target="slides/slide15.xml"/><Relationship Id="rId33" Type="http://schemas.openxmlformats.org/officeDocument/2006/relationships/slide" Target="slides/slide16.xml"/><Relationship Id="rId34" Type="http://schemas.openxmlformats.org/officeDocument/2006/relationships/slide" Target="slides/slide17.xml"/><Relationship Id="rId35" Type="http://schemas.openxmlformats.org/officeDocument/2006/relationships/slide" Target="slides/slide18.xml"/><Relationship Id="rId36" Type="http://schemas.openxmlformats.org/officeDocument/2006/relationships/slide" Target="slides/slide19.xml"/><Relationship Id="rId37" Type="http://schemas.openxmlformats.org/officeDocument/2006/relationships/slide" Target="slides/slide20.xml"/><Relationship Id="rId38" Type="http://schemas.openxmlformats.org/officeDocument/2006/relationships/slide" Target="slides/slide21.xml"/><Relationship Id="rId39" Type="http://schemas.openxmlformats.org/officeDocument/2006/relationships/slide" Target="slides/slide22.xml"/><Relationship Id="rId20" Type="http://schemas.openxmlformats.org/officeDocument/2006/relationships/slide" Target="slides/slide3.xml"/><Relationship Id="rId21" Type="http://schemas.openxmlformats.org/officeDocument/2006/relationships/slide" Target="slides/slide4.xml"/><Relationship Id="rId22" Type="http://schemas.openxmlformats.org/officeDocument/2006/relationships/slide" Target="slides/slide5.xml"/><Relationship Id="rId23" Type="http://schemas.openxmlformats.org/officeDocument/2006/relationships/slide" Target="slides/slide6.xml"/><Relationship Id="rId24" Type="http://schemas.openxmlformats.org/officeDocument/2006/relationships/slide" Target="slides/slide7.xml"/><Relationship Id="rId25" Type="http://schemas.openxmlformats.org/officeDocument/2006/relationships/slide" Target="slides/slide8.xml"/><Relationship Id="rId26" Type="http://schemas.openxmlformats.org/officeDocument/2006/relationships/slide" Target="slides/slide9.xml"/><Relationship Id="rId27" Type="http://schemas.openxmlformats.org/officeDocument/2006/relationships/slide" Target="slides/slide10.xml"/><Relationship Id="rId28" Type="http://schemas.openxmlformats.org/officeDocument/2006/relationships/slide" Target="slides/slide11.xml"/><Relationship Id="rId29" Type="http://schemas.openxmlformats.org/officeDocument/2006/relationships/slide" Target="slides/slide12.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4578"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2660287"/>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Helvetica Neue Bold Condensed" charset="0"/>
        <a:ea typeface="ＭＳ Ｐゴシック" charset="0"/>
        <a:cs typeface="+mn-cs"/>
      </a:defRPr>
    </a:lvl1pPr>
    <a:lvl2pPr marL="457200" algn="l" rtl="0" fontAlgn="base">
      <a:spcBef>
        <a:spcPct val="0"/>
      </a:spcBef>
      <a:spcAft>
        <a:spcPct val="0"/>
      </a:spcAft>
      <a:defRPr sz="1200" kern="1200">
        <a:solidFill>
          <a:schemeClr val="tx1"/>
        </a:solidFill>
        <a:latin typeface="Helvetica Neue Bold Condensed" charset="0"/>
        <a:ea typeface="ＭＳ Ｐゴシック" charset="0"/>
        <a:cs typeface="+mn-cs"/>
      </a:defRPr>
    </a:lvl2pPr>
    <a:lvl3pPr marL="914400" algn="l" rtl="0" fontAlgn="base">
      <a:spcBef>
        <a:spcPct val="0"/>
      </a:spcBef>
      <a:spcAft>
        <a:spcPct val="0"/>
      </a:spcAft>
      <a:defRPr sz="1200" kern="1200">
        <a:solidFill>
          <a:schemeClr val="tx1"/>
        </a:solidFill>
        <a:latin typeface="Helvetica Neue Bold Condensed" charset="0"/>
        <a:ea typeface="ＭＳ Ｐゴシック" charset="0"/>
        <a:cs typeface="+mn-cs"/>
      </a:defRPr>
    </a:lvl3pPr>
    <a:lvl4pPr marL="1371600" algn="l" rtl="0" fontAlgn="base">
      <a:spcBef>
        <a:spcPct val="0"/>
      </a:spcBef>
      <a:spcAft>
        <a:spcPct val="0"/>
      </a:spcAft>
      <a:defRPr sz="1200" kern="1200">
        <a:solidFill>
          <a:schemeClr val="tx1"/>
        </a:solidFill>
        <a:latin typeface="Helvetica Neue Bold Condensed" charset="0"/>
        <a:ea typeface="ＭＳ Ｐゴシック" charset="0"/>
        <a:cs typeface="+mn-cs"/>
      </a:defRPr>
    </a:lvl4pPr>
    <a:lvl5pPr marL="1828800" algn="l" rtl="0" fontAlgn="base">
      <a:spcBef>
        <a:spcPct val="0"/>
      </a:spcBef>
      <a:spcAft>
        <a:spcPct val="0"/>
      </a:spcAft>
      <a:defRPr sz="1200" kern="1200">
        <a:solidFill>
          <a:schemeClr val="tx1"/>
        </a:solidFill>
        <a:latin typeface="Helvetica Neue Bold Condensed"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9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2200">
                <a:latin typeface="Lucida Grande" charset="0"/>
                <a:cs typeface="Lucida Grande" charset="0"/>
                <a:sym typeface="Lucida Grande" charset="0"/>
              </a:rPr>
              <a:t>These methods require multiple levels of installation, skill set, and limited square footage. They also use a clamp down method water in/water out drain system.</a:t>
            </a:r>
          </a:p>
          <a:p>
            <a:endParaRPr lang="en-US" sz="2200">
              <a:latin typeface="Lucida Grande" charset="0"/>
              <a:cs typeface="Lucida Grande" charset="0"/>
              <a:sym typeface="Lucida Grande" charset="0"/>
            </a:endParaRPr>
          </a:p>
          <a:p>
            <a:r>
              <a:rPr lang="en-US" sz="1800">
                <a:solidFill>
                  <a:srgbClr val="333333"/>
                </a:solidFill>
                <a:latin typeface="Verdana" charset="0"/>
                <a:cs typeface="Verdana" charset="0"/>
                <a:sym typeface="Verdana" charset="0"/>
              </a:rPr>
              <a:t>The traditional method for installing tiled shower assemblies begins with the installation of a mortar bed that is sloped to the weep holes in the drain. A waterproofing membrane, typically referred to as a pan liner, is subsequently placed over this "pre-slope" and clamped into the drain. Pan liners may consist of metals such as lead and copper or plastics such as polyvinyl chloride (PVC) and chlorinated polyethylene (CPE). Some regions of the country also employ hot mop systems that involve applying layers of asphalt and roofing felt to build up a pan liner. Pan liners are carried up to a height of at least 3" above the finished height of the curb, and must not be penetrated by any fasteners. Pan liners are not designed to allow for the direct application of ceramic or stone tile. Thus, a mortar bed must be installed to provide load distribution and a bonding surface for the floor tile. Crushed stone or tile is placed around the weep holes of the drain to prevent blockage before installing the mortar bed. Most wall assemblies incorporate 4-mil polyethylene or roofing felt placed behind the tile substrate (i.e., floated mortar or backerboard panels) and lapped over the pan liner.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52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latin typeface="Helvetica Neue" charset="0"/>
                <a:cs typeface="Helvetica Neue" charset="0"/>
                <a:sym typeface="Helvetica Neue" charset="0"/>
              </a:rPr>
              <a:t>Clearance of 36 inches (915 mm) wide minimum by 48 inches (1220 mm) long minimum measured from the control wall shall be provided.      </a:t>
            </a:r>
            <a:endParaRPr lang="en-US" sz="2400" dirty="0" smtClean="0">
              <a:latin typeface="Helvetica Neue" charset="0"/>
              <a:cs typeface="Helvetica Neue" charset="0"/>
              <a:sym typeface="Helvetica Neue"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2400" dirty="0" smtClean="0">
              <a:latin typeface="Helvetica Neue" charset="0"/>
              <a:cs typeface="Helvetica Neue" charset="0"/>
              <a:sym typeface="Helvetica Neue"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latin typeface="Helvetica Neue" charset="0"/>
                <a:cs typeface="Helvetica Neue" charset="0"/>
                <a:sym typeface="Helvetica Neue" charset="0"/>
              </a:rPr>
              <a:t>Exception of existing facility</a:t>
            </a:r>
            <a:r>
              <a:rPr lang="en-US" sz="2400" baseline="0" dirty="0" smtClean="0">
                <a:latin typeface="Helvetica Neue" charset="0"/>
                <a:cs typeface="Helvetica Neue" charset="0"/>
                <a:sym typeface="Helvetica Neue" charset="0"/>
              </a:rPr>
              <a:t>  where 1/2” threshold would disturb structural reinforcement of slab.  </a:t>
            </a:r>
            <a:endParaRPr lang="en-US" sz="2400" dirty="0">
              <a:latin typeface="Helvetica Neue" charset="0"/>
              <a:cs typeface="Helvetica Neue" charset="0"/>
              <a:sym typeface="Helvetica Neue"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73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b="1">
                <a:latin typeface="Helvetica Neue" charset="0"/>
                <a:cs typeface="Helvetica Neue" charset="0"/>
                <a:sym typeface="Helvetica Neue" charset="0"/>
              </a:rPr>
              <a:t>608.2.2.1 Clearance.  </a:t>
            </a:r>
            <a:r>
              <a:rPr lang="en-US" sz="2400">
                <a:latin typeface="Helvetica Neue" charset="0"/>
                <a:cs typeface="Helvetica Neue" charset="0"/>
                <a:sym typeface="Helvetica Neue" charset="0"/>
              </a:rPr>
              <a:t>A 30 inch (760 mm) wide minimum by 60 inch (1525 mm) long minimum clearance shall be provided adjacent to the open face of the shower compartment.  </a:t>
            </a:r>
            <a:endParaRPr lang="en-US">
              <a:latin typeface="Helvetica" charset="0"/>
              <a:cs typeface="Helvetica" charset="0"/>
              <a:sym typeface="Helvetica"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2200">
              <a:latin typeface="Lucida Grande" charset="0"/>
              <a:cs typeface="Lucida Grande" charset="0"/>
              <a:sym typeface="Lucida Grande"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93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b="1">
                <a:latin typeface="Helvetica Neue" charset="0"/>
                <a:cs typeface="Helvetica Neue" charset="0"/>
                <a:sym typeface="Helvetica Neue" charset="0"/>
              </a:rPr>
              <a:t>608.2.2.1 Clearance.  </a:t>
            </a:r>
            <a:r>
              <a:rPr lang="en-US" sz="2400">
                <a:latin typeface="Helvetica Neue" charset="0"/>
                <a:cs typeface="Helvetica Neue" charset="0"/>
                <a:sym typeface="Helvetica Neue" charset="0"/>
              </a:rPr>
              <a:t>A 30 inch (760 mm) wide minimum by 60 inch (1525 mm) long minimum clearance shall be provided adjacent to the open face of the shower compartment.  </a:t>
            </a:r>
            <a:endParaRPr lang="en-US">
              <a:latin typeface="Helvetica" charset="0"/>
              <a:cs typeface="Helvetica" charset="0"/>
              <a:sym typeface="Helvetica" charset="0"/>
            </a:endParaRP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2200">
              <a:latin typeface="Lucida Grande" charset="0"/>
              <a:cs typeface="Lucida Grande" charset="0"/>
              <a:sym typeface="Lucida Grande"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E732121F-C22F-0848-B66A-3ECDB40F1CAE}" type="slidenum">
              <a:rPr lang="en-US"/>
              <a:pPr/>
              <a:t>‹#›</a:t>
            </a:fld>
            <a:endParaRPr lang="en-US"/>
          </a:p>
        </p:txBody>
      </p:sp>
    </p:spTree>
    <p:extLst>
      <p:ext uri="{BB962C8B-B14F-4D97-AF65-F5344CB8AC3E}">
        <p14:creationId xmlns:p14="http://schemas.microsoft.com/office/powerpoint/2010/main" val="3782513023"/>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8EE0144-A322-0946-89C4-66351F9C4B29}" type="slidenum">
              <a:rPr lang="en-US"/>
              <a:pPr/>
              <a:t>‹#›</a:t>
            </a:fld>
            <a:endParaRPr lang="en-US"/>
          </a:p>
        </p:txBody>
      </p:sp>
    </p:spTree>
    <p:extLst>
      <p:ext uri="{BB962C8B-B14F-4D97-AF65-F5344CB8AC3E}">
        <p14:creationId xmlns:p14="http://schemas.microsoft.com/office/powerpoint/2010/main" val="71965413"/>
      </p:ext>
    </p:extLst>
  </p:cSld>
  <p:clrMapOvr>
    <a:masterClrMapping/>
  </p:clrMapOvr>
  <p:transition xmlns:p14="http://schemas.microsoft.com/office/powerpoint/2010/mai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85EC5A25-D8B5-1543-AF8A-5E13F90E32F3}" type="slidenum">
              <a:rPr lang="en-US"/>
              <a:pPr/>
              <a:t>‹#›</a:t>
            </a:fld>
            <a:endParaRPr lang="en-US"/>
          </a:p>
        </p:txBody>
      </p:sp>
    </p:spTree>
    <p:extLst>
      <p:ext uri="{BB962C8B-B14F-4D97-AF65-F5344CB8AC3E}">
        <p14:creationId xmlns:p14="http://schemas.microsoft.com/office/powerpoint/2010/main" val="121069916"/>
      </p:ext>
    </p:extLst>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E19C3AC-8683-C849-BF9A-0B20671983A7}" type="slidenum">
              <a:rPr lang="en-US"/>
              <a:pPr/>
              <a:t>‹#›</a:t>
            </a:fld>
            <a:endParaRPr lang="en-US"/>
          </a:p>
        </p:txBody>
      </p:sp>
    </p:spTree>
    <p:extLst>
      <p:ext uri="{BB962C8B-B14F-4D97-AF65-F5344CB8AC3E}">
        <p14:creationId xmlns:p14="http://schemas.microsoft.com/office/powerpoint/2010/main" val="2917519002"/>
      </p:ext>
    </p:extLst>
  </p:cSld>
  <p:clrMapOvr>
    <a:masterClrMapping/>
  </p:clrMapOvr>
  <p:transition xmlns:p14="http://schemas.microsoft.com/office/powerpoint/2010/mai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2046FC2E-AA3F-8942-9CEE-B82DE16A1158}" type="slidenum">
              <a:rPr lang="en-US"/>
              <a:pPr/>
              <a:t>‹#›</a:t>
            </a:fld>
            <a:endParaRPr lang="en-US"/>
          </a:p>
        </p:txBody>
      </p:sp>
    </p:spTree>
    <p:extLst>
      <p:ext uri="{BB962C8B-B14F-4D97-AF65-F5344CB8AC3E}">
        <p14:creationId xmlns:p14="http://schemas.microsoft.com/office/powerpoint/2010/main" val="3808130464"/>
      </p:ext>
    </p:extLst>
  </p:cSld>
  <p:clrMapOvr>
    <a:masterClrMapping/>
  </p:clrMapOvr>
  <p:transition xmlns:p14="http://schemas.microsoft.com/office/powerpoint/2010/mai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294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3726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E311D54A-3A87-E444-B127-0219D05040AD}" type="slidenum">
              <a:rPr lang="en-US"/>
              <a:pPr/>
              <a:t>‹#›</a:t>
            </a:fld>
            <a:endParaRPr lang="en-US"/>
          </a:p>
        </p:txBody>
      </p:sp>
    </p:spTree>
    <p:extLst>
      <p:ext uri="{BB962C8B-B14F-4D97-AF65-F5344CB8AC3E}">
        <p14:creationId xmlns:p14="http://schemas.microsoft.com/office/powerpoint/2010/main" val="2384964392"/>
      </p:ext>
    </p:extLst>
  </p:cSld>
  <p:clrMapOvr>
    <a:masterClrMapping/>
  </p:clrMapOvr>
  <p:transition xmlns:p14="http://schemas.microsoft.com/office/powerpoint/2010/mai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FF9CF3CA-3EF7-6A48-9690-B3D4768B6998}" type="slidenum">
              <a:rPr lang="en-US"/>
              <a:pPr/>
              <a:t>‹#›</a:t>
            </a:fld>
            <a:endParaRPr lang="en-US"/>
          </a:p>
        </p:txBody>
      </p:sp>
    </p:spTree>
    <p:extLst>
      <p:ext uri="{BB962C8B-B14F-4D97-AF65-F5344CB8AC3E}">
        <p14:creationId xmlns:p14="http://schemas.microsoft.com/office/powerpoint/2010/main" val="3970085288"/>
      </p:ext>
    </p:extLst>
  </p:cSld>
  <p:clrMapOvr>
    <a:masterClrMapping/>
  </p:clrMapOvr>
  <p:transition xmlns:p14="http://schemas.microsoft.com/office/powerpoint/2010/mai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5D7824F6-F924-854B-89E7-BEB24F7F0F81}" type="slidenum">
              <a:rPr lang="en-US"/>
              <a:pPr/>
              <a:t>‹#›</a:t>
            </a:fld>
            <a:endParaRPr lang="en-US"/>
          </a:p>
        </p:txBody>
      </p:sp>
    </p:spTree>
    <p:extLst>
      <p:ext uri="{BB962C8B-B14F-4D97-AF65-F5344CB8AC3E}">
        <p14:creationId xmlns:p14="http://schemas.microsoft.com/office/powerpoint/2010/main" val="3709173916"/>
      </p:ext>
    </p:extLst>
  </p:cSld>
  <p:clrMapOvr>
    <a:masterClrMapping/>
  </p:clrMapOvr>
  <p:transition xmlns:p14="http://schemas.microsoft.com/office/powerpoint/2010/mai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43D6D631-E23A-CE4B-BDC1-1414D2554B46}" type="slidenum">
              <a:rPr lang="en-US"/>
              <a:pPr/>
              <a:t>‹#›</a:t>
            </a:fld>
            <a:endParaRPr lang="en-US"/>
          </a:p>
        </p:txBody>
      </p:sp>
    </p:spTree>
    <p:extLst>
      <p:ext uri="{BB962C8B-B14F-4D97-AF65-F5344CB8AC3E}">
        <p14:creationId xmlns:p14="http://schemas.microsoft.com/office/powerpoint/2010/main" val="1796823741"/>
      </p:ext>
    </p:extLst>
  </p:cSld>
  <p:clrMapOvr>
    <a:masterClrMapping/>
  </p:clrMapOvr>
  <p:transition xmlns:p14="http://schemas.microsoft.com/office/powerpoint/2010/mai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E83428C-E28B-C146-B89B-C81112C606C4}" type="slidenum">
              <a:rPr lang="en-US"/>
              <a:pPr/>
              <a:t>‹#›</a:t>
            </a:fld>
            <a:endParaRPr lang="en-US"/>
          </a:p>
        </p:txBody>
      </p:sp>
    </p:spTree>
    <p:extLst>
      <p:ext uri="{BB962C8B-B14F-4D97-AF65-F5344CB8AC3E}">
        <p14:creationId xmlns:p14="http://schemas.microsoft.com/office/powerpoint/2010/main" val="1164360603"/>
      </p:ext>
    </p:extLst>
  </p:cSld>
  <p:clrMapOvr>
    <a:masterClrMapping/>
  </p:clrMapOvr>
  <p:transition xmlns:p14="http://schemas.microsoft.com/office/powerpoint/2010/mai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7CB7F40-41A3-B941-AFD7-3F548B9FB85E}" type="slidenum">
              <a:rPr lang="en-US"/>
              <a:pPr/>
              <a:t>‹#›</a:t>
            </a:fld>
            <a:endParaRPr lang="en-US"/>
          </a:p>
        </p:txBody>
      </p:sp>
    </p:spTree>
    <p:extLst>
      <p:ext uri="{BB962C8B-B14F-4D97-AF65-F5344CB8AC3E}">
        <p14:creationId xmlns:p14="http://schemas.microsoft.com/office/powerpoint/2010/main" val="4183262894"/>
      </p:ext>
    </p:extLst>
  </p:cSld>
  <p:clrMapOvr>
    <a:masterClrMapping/>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9DDC1F0-446D-DF42-AB09-BDC46143B834}" type="slidenum">
              <a:rPr lang="en-US"/>
              <a:pPr/>
              <a:t>‹#›</a:t>
            </a:fld>
            <a:endParaRPr lang="en-US"/>
          </a:p>
        </p:txBody>
      </p:sp>
    </p:spTree>
    <p:extLst>
      <p:ext uri="{BB962C8B-B14F-4D97-AF65-F5344CB8AC3E}">
        <p14:creationId xmlns:p14="http://schemas.microsoft.com/office/powerpoint/2010/main" val="2665887683"/>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28150" y="5245100"/>
            <a:ext cx="2635250"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2400" y="5245100"/>
            <a:ext cx="7753350"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A235D79-A5DF-4F40-8ADB-B7A3C0A9B780}" type="slidenum">
              <a:rPr lang="en-US"/>
              <a:pPr/>
              <a:t>‹#›</a:t>
            </a:fld>
            <a:endParaRPr lang="en-US"/>
          </a:p>
        </p:txBody>
      </p:sp>
    </p:spTree>
    <p:extLst>
      <p:ext uri="{BB962C8B-B14F-4D97-AF65-F5344CB8AC3E}">
        <p14:creationId xmlns:p14="http://schemas.microsoft.com/office/powerpoint/2010/main" val="90373484"/>
      </p:ext>
    </p:extLst>
  </p:cSld>
  <p:clrMapOvr>
    <a:masterClrMapping/>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32900" y="254000"/>
            <a:ext cx="2730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41400" y="254000"/>
            <a:ext cx="8039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96809E3-0429-6A43-9DE7-45CBEA8295EC}" type="slidenum">
              <a:rPr lang="en-US"/>
              <a:pPr/>
              <a:t>‹#›</a:t>
            </a:fld>
            <a:endParaRPr lang="en-US"/>
          </a:p>
        </p:txBody>
      </p:sp>
    </p:spTree>
    <p:extLst>
      <p:ext uri="{BB962C8B-B14F-4D97-AF65-F5344CB8AC3E}">
        <p14:creationId xmlns:p14="http://schemas.microsoft.com/office/powerpoint/2010/main" val="1550160166"/>
      </p:ext>
    </p:extLst>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4F691E0B-96E4-164D-BC27-0BE973138757}" type="slidenum">
              <a:rPr lang="en-US"/>
              <a:pPr/>
              <a:t>‹#›</a:t>
            </a:fld>
            <a:endParaRPr lang="en-US"/>
          </a:p>
        </p:txBody>
      </p:sp>
    </p:spTree>
    <p:extLst>
      <p:ext uri="{BB962C8B-B14F-4D97-AF65-F5344CB8AC3E}">
        <p14:creationId xmlns:p14="http://schemas.microsoft.com/office/powerpoint/2010/main" val="4099631046"/>
      </p:ext>
    </p:extLst>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027ABFB-0B2D-F147-ADF7-03ED8BE0801F}" type="slidenum">
              <a:rPr lang="en-US"/>
              <a:pPr/>
              <a:t>‹#›</a:t>
            </a:fld>
            <a:endParaRPr lang="en-US"/>
          </a:p>
        </p:txBody>
      </p:sp>
    </p:spTree>
    <p:extLst>
      <p:ext uri="{BB962C8B-B14F-4D97-AF65-F5344CB8AC3E}">
        <p14:creationId xmlns:p14="http://schemas.microsoft.com/office/powerpoint/2010/main" val="3954390102"/>
      </p:ext>
    </p:extLst>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DCBF3468-DF09-A040-AEE1-42676EDC3311}" type="slidenum">
              <a:rPr lang="en-US"/>
              <a:pPr/>
              <a:t>‹#›</a:t>
            </a:fld>
            <a:endParaRPr lang="en-US"/>
          </a:p>
        </p:txBody>
      </p:sp>
    </p:spTree>
    <p:extLst>
      <p:ext uri="{BB962C8B-B14F-4D97-AF65-F5344CB8AC3E}">
        <p14:creationId xmlns:p14="http://schemas.microsoft.com/office/powerpoint/2010/main" val="3221475232"/>
      </p:ext>
    </p:extLst>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78FAE65-C487-5447-8A76-AD8B3474E3AC}" type="slidenum">
              <a:rPr lang="en-US"/>
              <a:pPr/>
              <a:t>‹#›</a:t>
            </a:fld>
            <a:endParaRPr lang="en-US"/>
          </a:p>
        </p:txBody>
      </p:sp>
    </p:spTree>
    <p:extLst>
      <p:ext uri="{BB962C8B-B14F-4D97-AF65-F5344CB8AC3E}">
        <p14:creationId xmlns:p14="http://schemas.microsoft.com/office/powerpoint/2010/main" val="2492069720"/>
      </p:ext>
    </p:extLst>
  </p:cSld>
  <p:clrMapOvr>
    <a:masterClrMapping/>
  </p:clrMapOvr>
  <p:transition xmlns:p14="http://schemas.microsoft.com/office/powerpoint/2010/mai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42D973E5-9386-334B-B685-AF5A7EEE446F}" type="slidenum">
              <a:rPr lang="en-US"/>
              <a:pPr/>
              <a:t>‹#›</a:t>
            </a:fld>
            <a:endParaRPr lang="en-US"/>
          </a:p>
        </p:txBody>
      </p:sp>
    </p:spTree>
    <p:extLst>
      <p:ext uri="{BB962C8B-B14F-4D97-AF65-F5344CB8AC3E}">
        <p14:creationId xmlns:p14="http://schemas.microsoft.com/office/powerpoint/2010/main" val="1925659773"/>
      </p:ext>
    </p:extLst>
  </p:cSld>
  <p:clrMapOvr>
    <a:masterClrMapping/>
  </p:clrMapOvr>
  <p:transition xmlns:p14="http://schemas.microsoft.com/office/powerpoint/2010/mai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2CFBE0C9-37F4-3D44-B130-260A5D45FEA9}" type="slidenum">
              <a:rPr lang="en-US"/>
              <a:pPr/>
              <a:t>‹#›</a:t>
            </a:fld>
            <a:endParaRPr lang="en-US"/>
          </a:p>
        </p:txBody>
      </p:sp>
    </p:spTree>
    <p:extLst>
      <p:ext uri="{BB962C8B-B14F-4D97-AF65-F5344CB8AC3E}">
        <p14:creationId xmlns:p14="http://schemas.microsoft.com/office/powerpoint/2010/main" val="437130091"/>
      </p:ext>
    </p:extLst>
  </p:cSld>
  <p:clrMapOvr>
    <a:masterClrMapping/>
  </p:clrMapOvr>
  <p:transition xmlns:p14="http://schemas.microsoft.com/office/powerpoint/2010/mai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7A4F60C-FD7B-8649-A6D9-3D94444DA023}" type="slidenum">
              <a:rPr lang="en-US"/>
              <a:pPr/>
              <a:t>‹#›</a:t>
            </a:fld>
            <a:endParaRPr lang="en-US"/>
          </a:p>
        </p:txBody>
      </p:sp>
    </p:spTree>
    <p:extLst>
      <p:ext uri="{BB962C8B-B14F-4D97-AF65-F5344CB8AC3E}">
        <p14:creationId xmlns:p14="http://schemas.microsoft.com/office/powerpoint/2010/main" val="3176334149"/>
      </p:ext>
    </p:extLst>
  </p:cSld>
  <p:clrMapOvr>
    <a:masterClrMapping/>
  </p:clrMapOvr>
  <p:transition xmlns:p14="http://schemas.microsoft.com/office/powerpoint/2010/mai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4EFEB16B-B7B2-3242-AD4E-71AAAC0DB673}" type="slidenum">
              <a:rPr lang="en-US"/>
              <a:pPr/>
              <a:t>‹#›</a:t>
            </a:fld>
            <a:endParaRPr lang="en-US"/>
          </a:p>
        </p:txBody>
      </p:sp>
    </p:spTree>
    <p:extLst>
      <p:ext uri="{BB962C8B-B14F-4D97-AF65-F5344CB8AC3E}">
        <p14:creationId xmlns:p14="http://schemas.microsoft.com/office/powerpoint/2010/main" val="3471837804"/>
      </p:ext>
    </p:extLst>
  </p:cSld>
  <p:clrMapOvr>
    <a:masterClrMapping/>
  </p:clrMapOvr>
  <p:transition xmlns:p14="http://schemas.microsoft.com/office/powerpoint/2010/mai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2CEDE6A-3BDA-FC4A-ACF5-83C2404E19C9}" type="slidenum">
              <a:rPr lang="en-US"/>
              <a:pPr/>
              <a:t>‹#›</a:t>
            </a:fld>
            <a:endParaRPr lang="en-US"/>
          </a:p>
        </p:txBody>
      </p:sp>
    </p:spTree>
    <p:extLst>
      <p:ext uri="{BB962C8B-B14F-4D97-AF65-F5344CB8AC3E}">
        <p14:creationId xmlns:p14="http://schemas.microsoft.com/office/powerpoint/2010/main" val="400315356"/>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E4F1795D-0097-014F-91FA-2BF855A8DB59}" type="slidenum">
              <a:rPr lang="en-US"/>
              <a:pPr/>
              <a:t>‹#›</a:t>
            </a:fld>
            <a:endParaRPr lang="en-US"/>
          </a:p>
        </p:txBody>
      </p:sp>
    </p:spTree>
    <p:extLst>
      <p:ext uri="{BB962C8B-B14F-4D97-AF65-F5344CB8AC3E}">
        <p14:creationId xmlns:p14="http://schemas.microsoft.com/office/powerpoint/2010/main" val="3135001328"/>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B1A3536-B96F-7A46-A122-2B0632E990A7}" type="slidenum">
              <a:rPr lang="en-US"/>
              <a:pPr/>
              <a:t>‹#›</a:t>
            </a:fld>
            <a:endParaRPr lang="en-US"/>
          </a:p>
        </p:txBody>
      </p:sp>
    </p:spTree>
    <p:extLst>
      <p:ext uri="{BB962C8B-B14F-4D97-AF65-F5344CB8AC3E}">
        <p14:creationId xmlns:p14="http://schemas.microsoft.com/office/powerpoint/2010/main" val="2732880431"/>
      </p:ext>
    </p:extLst>
  </p:cSld>
  <p:clrMapOvr>
    <a:masterClrMapping/>
  </p:clrMapOvr>
  <p:transition xmlns:p14="http://schemas.microsoft.com/office/powerpoint/2010/mai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D9D30D7-38DC-CC40-81D8-2982621BCB31}" type="slidenum">
              <a:rPr lang="en-US"/>
              <a:pPr/>
              <a:t>‹#›</a:t>
            </a:fld>
            <a:endParaRPr lang="en-US"/>
          </a:p>
        </p:txBody>
      </p:sp>
    </p:spTree>
    <p:extLst>
      <p:ext uri="{BB962C8B-B14F-4D97-AF65-F5344CB8AC3E}">
        <p14:creationId xmlns:p14="http://schemas.microsoft.com/office/powerpoint/2010/main" val="3898790735"/>
      </p:ext>
    </p:extLst>
  </p:cSld>
  <p:clrMapOvr>
    <a:masterClrMapping/>
  </p:clrMapOvr>
  <p:transition xmlns:p14="http://schemas.microsoft.com/office/powerpoint/2010/mai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1D7EA245-C534-8F4F-9354-7D4E3EA2D6AB}" type="slidenum">
              <a:rPr lang="en-US"/>
              <a:pPr/>
              <a:t>‹#›</a:t>
            </a:fld>
            <a:endParaRPr lang="en-US"/>
          </a:p>
        </p:txBody>
      </p:sp>
    </p:spTree>
    <p:extLst>
      <p:ext uri="{BB962C8B-B14F-4D97-AF65-F5344CB8AC3E}">
        <p14:creationId xmlns:p14="http://schemas.microsoft.com/office/powerpoint/2010/main" val="1345128494"/>
      </p:ext>
    </p:extLst>
  </p:cSld>
  <p:clrMapOvr>
    <a:masterClrMapping/>
  </p:clrMapOvr>
  <p:transition xmlns:p14="http://schemas.microsoft.com/office/powerpoint/2010/mai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678C0557-1BA7-994A-A15C-C26973B6FBFD}" type="slidenum">
              <a:rPr lang="en-US"/>
              <a:pPr/>
              <a:t>‹#›</a:t>
            </a:fld>
            <a:endParaRPr lang="en-US"/>
          </a:p>
        </p:txBody>
      </p:sp>
    </p:spTree>
    <p:extLst>
      <p:ext uri="{BB962C8B-B14F-4D97-AF65-F5344CB8AC3E}">
        <p14:creationId xmlns:p14="http://schemas.microsoft.com/office/powerpoint/2010/main" val="468988962"/>
      </p:ext>
    </p:extLst>
  </p:cSld>
  <p:clrMapOvr>
    <a:masterClrMapping/>
  </p:clrMapOvr>
  <p:transition xmlns:p14="http://schemas.microsoft.com/office/powerpoint/2010/mai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4534F79-7273-1446-9FAD-616FBEABC3CF}" type="slidenum">
              <a:rPr lang="en-US"/>
              <a:pPr/>
              <a:t>‹#›</a:t>
            </a:fld>
            <a:endParaRPr lang="en-US"/>
          </a:p>
        </p:txBody>
      </p:sp>
    </p:spTree>
    <p:extLst>
      <p:ext uri="{BB962C8B-B14F-4D97-AF65-F5344CB8AC3E}">
        <p14:creationId xmlns:p14="http://schemas.microsoft.com/office/powerpoint/2010/main" val="285819462"/>
      </p:ext>
    </p:extLst>
  </p:cSld>
  <p:clrMapOvr>
    <a:masterClrMapping/>
  </p:clrMapOvr>
  <p:transition xmlns:p14="http://schemas.microsoft.com/office/powerpoint/2010/mai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C7160793-C866-1948-A5EB-6F806F352A26}" type="slidenum">
              <a:rPr lang="en-US"/>
              <a:pPr/>
              <a:t>‹#›</a:t>
            </a:fld>
            <a:endParaRPr lang="en-US"/>
          </a:p>
        </p:txBody>
      </p:sp>
    </p:spTree>
    <p:extLst>
      <p:ext uri="{BB962C8B-B14F-4D97-AF65-F5344CB8AC3E}">
        <p14:creationId xmlns:p14="http://schemas.microsoft.com/office/powerpoint/2010/main" val="144914781"/>
      </p:ext>
    </p:extLst>
  </p:cSld>
  <p:clrMapOvr>
    <a:masterClrMapping/>
  </p:clrMapOvr>
  <p:transition xmlns:p14="http://schemas.microsoft.com/office/powerpoint/2010/mai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E5618120-2B2A-1845-9E76-3312CCD0D195}" type="slidenum">
              <a:rPr lang="en-US"/>
              <a:pPr/>
              <a:t>‹#›</a:t>
            </a:fld>
            <a:endParaRPr lang="en-US"/>
          </a:p>
        </p:txBody>
      </p:sp>
    </p:spTree>
    <p:extLst>
      <p:ext uri="{BB962C8B-B14F-4D97-AF65-F5344CB8AC3E}">
        <p14:creationId xmlns:p14="http://schemas.microsoft.com/office/powerpoint/2010/main" val="4050163498"/>
      </p:ext>
    </p:extLst>
  </p:cSld>
  <p:clrMapOvr>
    <a:masterClrMapping/>
  </p:clrMapOvr>
  <p:transition xmlns:p14="http://schemas.microsoft.com/office/powerpoint/2010/mai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711673C1-71E2-8A47-9E49-3C525381144B}" type="slidenum">
              <a:rPr lang="en-US"/>
              <a:pPr/>
              <a:t>‹#›</a:t>
            </a:fld>
            <a:endParaRPr lang="en-US"/>
          </a:p>
        </p:txBody>
      </p:sp>
    </p:spTree>
    <p:extLst>
      <p:ext uri="{BB962C8B-B14F-4D97-AF65-F5344CB8AC3E}">
        <p14:creationId xmlns:p14="http://schemas.microsoft.com/office/powerpoint/2010/main" val="134988538"/>
      </p:ext>
    </p:extLst>
  </p:cSld>
  <p:clrMapOvr>
    <a:masterClrMapping/>
  </p:clrMapOvr>
  <p:transition xmlns:p14="http://schemas.microsoft.com/office/powerpoint/2010/mai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34EB1721-C3DF-8F4C-A50C-61DE51A91138}" type="slidenum">
              <a:rPr lang="en-US"/>
              <a:pPr/>
              <a:t>‹#›</a:t>
            </a:fld>
            <a:endParaRPr lang="en-US"/>
          </a:p>
        </p:txBody>
      </p:sp>
    </p:spTree>
    <p:extLst>
      <p:ext uri="{BB962C8B-B14F-4D97-AF65-F5344CB8AC3E}">
        <p14:creationId xmlns:p14="http://schemas.microsoft.com/office/powerpoint/2010/main" val="2635145604"/>
      </p:ext>
    </p:extLst>
  </p:cSld>
  <p:clrMapOvr>
    <a:masterClrMapping/>
  </p:clrMapOvr>
  <p:transition xmlns:p14="http://schemas.microsoft.com/office/powerpoint/2010/mai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8C6CED8-D86F-5B42-8E57-CC3E0C1E501A}" type="slidenum">
              <a:rPr lang="en-US"/>
              <a:pPr/>
              <a:t>‹#›</a:t>
            </a:fld>
            <a:endParaRPr lang="en-US"/>
          </a:p>
        </p:txBody>
      </p:sp>
    </p:spTree>
    <p:extLst>
      <p:ext uri="{BB962C8B-B14F-4D97-AF65-F5344CB8AC3E}">
        <p14:creationId xmlns:p14="http://schemas.microsoft.com/office/powerpoint/2010/main" val="3783910345"/>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3CCEBC6C-A8AE-FA42-A3FE-CB963BE9FE95}" type="slidenum">
              <a:rPr lang="en-US"/>
              <a:pPr/>
              <a:t>‹#›</a:t>
            </a:fld>
            <a:endParaRPr lang="en-US"/>
          </a:p>
        </p:txBody>
      </p:sp>
    </p:spTree>
    <p:extLst>
      <p:ext uri="{BB962C8B-B14F-4D97-AF65-F5344CB8AC3E}">
        <p14:creationId xmlns:p14="http://schemas.microsoft.com/office/powerpoint/2010/main" val="1582683060"/>
      </p:ext>
    </p:extLst>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7BD9E30-58DF-BA41-BF94-8D4E31A0D8FC}" type="slidenum">
              <a:rPr lang="en-US"/>
              <a:pPr/>
              <a:t>‹#›</a:t>
            </a:fld>
            <a:endParaRPr lang="en-US"/>
          </a:p>
        </p:txBody>
      </p:sp>
    </p:spTree>
    <p:extLst>
      <p:ext uri="{BB962C8B-B14F-4D97-AF65-F5344CB8AC3E}">
        <p14:creationId xmlns:p14="http://schemas.microsoft.com/office/powerpoint/2010/main" val="2174272702"/>
      </p:ext>
    </p:extLst>
  </p:cSld>
  <p:clrMapOvr>
    <a:masterClrMapping/>
  </p:clrMapOvr>
  <p:transition xmlns:p14="http://schemas.microsoft.com/office/powerpoint/2010/mai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B285A96-E884-6B4A-82ED-216C69193231}" type="slidenum">
              <a:rPr lang="en-US"/>
              <a:pPr/>
              <a:t>‹#›</a:t>
            </a:fld>
            <a:endParaRPr lang="en-US"/>
          </a:p>
        </p:txBody>
      </p:sp>
    </p:spTree>
    <p:extLst>
      <p:ext uri="{BB962C8B-B14F-4D97-AF65-F5344CB8AC3E}">
        <p14:creationId xmlns:p14="http://schemas.microsoft.com/office/powerpoint/2010/main" val="1583398197"/>
      </p:ext>
    </p:extLst>
  </p:cSld>
  <p:clrMapOvr>
    <a:masterClrMapping/>
  </p:clrMapOvr>
  <p:transition xmlns:p14="http://schemas.microsoft.com/office/powerpoint/2010/mai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EE737E9-8CFB-B148-BCE4-1E704CD67E7D}" type="slidenum">
              <a:rPr lang="en-US"/>
              <a:pPr/>
              <a:t>‹#›</a:t>
            </a:fld>
            <a:endParaRPr lang="en-US"/>
          </a:p>
        </p:txBody>
      </p:sp>
    </p:spTree>
    <p:extLst>
      <p:ext uri="{BB962C8B-B14F-4D97-AF65-F5344CB8AC3E}">
        <p14:creationId xmlns:p14="http://schemas.microsoft.com/office/powerpoint/2010/main" val="2289346953"/>
      </p:ext>
    </p:extLst>
  </p:cSld>
  <p:clrMapOvr>
    <a:masterClrMapping/>
  </p:clrMapOvr>
  <p:transition xmlns:p14="http://schemas.microsoft.com/office/powerpoint/2010/mai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99FA2F1A-44A5-0648-B9EE-9EAF3D349AF4}" type="slidenum">
              <a:rPr lang="en-US"/>
              <a:pPr/>
              <a:t>‹#›</a:t>
            </a:fld>
            <a:endParaRPr lang="en-US"/>
          </a:p>
        </p:txBody>
      </p:sp>
    </p:spTree>
    <p:extLst>
      <p:ext uri="{BB962C8B-B14F-4D97-AF65-F5344CB8AC3E}">
        <p14:creationId xmlns:p14="http://schemas.microsoft.com/office/powerpoint/2010/main" val="3375254085"/>
      </p:ext>
    </p:extLst>
  </p:cSld>
  <p:clrMapOvr>
    <a:masterClrMapping/>
  </p:clrMapOvr>
  <p:transition xmlns:p14="http://schemas.microsoft.com/office/powerpoint/2010/mai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200B020-EB5B-9246-A1FD-103721D192D0}" type="slidenum">
              <a:rPr lang="en-US"/>
              <a:pPr/>
              <a:t>‹#›</a:t>
            </a:fld>
            <a:endParaRPr lang="en-US"/>
          </a:p>
        </p:txBody>
      </p:sp>
    </p:spTree>
    <p:extLst>
      <p:ext uri="{BB962C8B-B14F-4D97-AF65-F5344CB8AC3E}">
        <p14:creationId xmlns:p14="http://schemas.microsoft.com/office/powerpoint/2010/main" val="4132879243"/>
      </p:ext>
    </p:extLst>
  </p:cSld>
  <p:clrMapOvr>
    <a:masterClrMapping/>
  </p:clrMapOvr>
  <p:transition xmlns:p14="http://schemas.microsoft.com/office/powerpoint/2010/mai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6EECBD80-C37C-2A4C-916D-270B46AB9EE3}" type="slidenum">
              <a:rPr lang="en-US"/>
              <a:pPr/>
              <a:t>‹#›</a:t>
            </a:fld>
            <a:endParaRPr lang="en-US"/>
          </a:p>
        </p:txBody>
      </p:sp>
    </p:spTree>
    <p:extLst>
      <p:ext uri="{BB962C8B-B14F-4D97-AF65-F5344CB8AC3E}">
        <p14:creationId xmlns:p14="http://schemas.microsoft.com/office/powerpoint/2010/main" val="1562472300"/>
      </p:ext>
    </p:extLst>
  </p:cSld>
  <p:clrMapOvr>
    <a:masterClrMapping/>
  </p:clrMapOvr>
  <p:transition xmlns:p14="http://schemas.microsoft.com/office/powerpoint/2010/mai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041400" y="1473200"/>
            <a:ext cx="5384800" cy="680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473200"/>
            <a:ext cx="5384800" cy="680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D7B3478F-615C-0844-8BF2-567331F077BD}" type="slidenum">
              <a:rPr lang="en-US"/>
              <a:pPr/>
              <a:t>‹#›</a:t>
            </a:fld>
            <a:endParaRPr lang="en-US"/>
          </a:p>
        </p:txBody>
      </p:sp>
    </p:spTree>
    <p:extLst>
      <p:ext uri="{BB962C8B-B14F-4D97-AF65-F5344CB8AC3E}">
        <p14:creationId xmlns:p14="http://schemas.microsoft.com/office/powerpoint/2010/main" val="4055717278"/>
      </p:ext>
    </p:extLst>
  </p:cSld>
  <p:clrMapOvr>
    <a:masterClrMapping/>
  </p:clrMapOvr>
  <p:transition xmlns:p14="http://schemas.microsoft.com/office/powerpoint/2010/mai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610852BD-FD62-E640-A1FB-B1FED075719A}" type="slidenum">
              <a:rPr lang="en-US"/>
              <a:pPr/>
              <a:t>‹#›</a:t>
            </a:fld>
            <a:endParaRPr lang="en-US"/>
          </a:p>
        </p:txBody>
      </p:sp>
    </p:spTree>
    <p:extLst>
      <p:ext uri="{BB962C8B-B14F-4D97-AF65-F5344CB8AC3E}">
        <p14:creationId xmlns:p14="http://schemas.microsoft.com/office/powerpoint/2010/main" val="4112235167"/>
      </p:ext>
    </p:extLst>
  </p:cSld>
  <p:clrMapOvr>
    <a:masterClrMapping/>
  </p:clrMapOvr>
  <p:transition xmlns:p14="http://schemas.microsoft.com/office/powerpoint/2010/mai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480FA46-8549-C641-A1F8-6F5007827062}" type="slidenum">
              <a:rPr lang="en-US"/>
              <a:pPr/>
              <a:t>‹#›</a:t>
            </a:fld>
            <a:endParaRPr lang="en-US"/>
          </a:p>
        </p:txBody>
      </p:sp>
    </p:spTree>
    <p:extLst>
      <p:ext uri="{BB962C8B-B14F-4D97-AF65-F5344CB8AC3E}">
        <p14:creationId xmlns:p14="http://schemas.microsoft.com/office/powerpoint/2010/main" val="358138764"/>
      </p:ext>
    </p:extLst>
  </p:cSld>
  <p:clrMapOvr>
    <a:masterClrMapping/>
  </p:clrMapOvr>
  <p:transition xmlns:p14="http://schemas.microsoft.com/office/powerpoint/2010/mai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955C15E1-C229-654C-8B13-61B3B70D94D0}" type="slidenum">
              <a:rPr lang="en-US"/>
              <a:pPr/>
              <a:t>‹#›</a:t>
            </a:fld>
            <a:endParaRPr lang="en-US"/>
          </a:p>
        </p:txBody>
      </p:sp>
    </p:spTree>
    <p:extLst>
      <p:ext uri="{BB962C8B-B14F-4D97-AF65-F5344CB8AC3E}">
        <p14:creationId xmlns:p14="http://schemas.microsoft.com/office/powerpoint/2010/main" val="1310744199"/>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0BB558A-6E86-F04F-8AFE-BD9501435DED}" type="slidenum">
              <a:rPr lang="en-US"/>
              <a:pPr/>
              <a:t>‹#›</a:t>
            </a:fld>
            <a:endParaRPr lang="en-US"/>
          </a:p>
        </p:txBody>
      </p:sp>
    </p:spTree>
    <p:extLst>
      <p:ext uri="{BB962C8B-B14F-4D97-AF65-F5344CB8AC3E}">
        <p14:creationId xmlns:p14="http://schemas.microsoft.com/office/powerpoint/2010/main" val="3481955357"/>
      </p:ext>
    </p:extLst>
  </p:cSld>
  <p:clrMapOvr>
    <a:masterClrMapping/>
  </p:clrMapOvr>
  <p:transition xmlns:p14="http://schemas.microsoft.com/office/powerpoint/2010/mai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3D13832-C9C7-AE43-AC13-5C881BF4930F}" type="slidenum">
              <a:rPr lang="en-US"/>
              <a:pPr/>
              <a:t>‹#›</a:t>
            </a:fld>
            <a:endParaRPr lang="en-US"/>
          </a:p>
        </p:txBody>
      </p:sp>
    </p:spTree>
    <p:extLst>
      <p:ext uri="{BB962C8B-B14F-4D97-AF65-F5344CB8AC3E}">
        <p14:creationId xmlns:p14="http://schemas.microsoft.com/office/powerpoint/2010/main" val="388283847"/>
      </p:ext>
    </p:extLst>
  </p:cSld>
  <p:clrMapOvr>
    <a:masterClrMapping/>
  </p:clrMapOvr>
  <p:transition xmlns:p14="http://schemas.microsoft.com/office/powerpoint/2010/mai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C956920-152E-2140-BEF3-52A42B4DBBC5}" type="slidenum">
              <a:rPr lang="en-US"/>
              <a:pPr/>
              <a:t>‹#›</a:t>
            </a:fld>
            <a:endParaRPr lang="en-US"/>
          </a:p>
        </p:txBody>
      </p:sp>
    </p:spTree>
    <p:extLst>
      <p:ext uri="{BB962C8B-B14F-4D97-AF65-F5344CB8AC3E}">
        <p14:creationId xmlns:p14="http://schemas.microsoft.com/office/powerpoint/2010/main" val="1350291047"/>
      </p:ext>
    </p:extLst>
  </p:cSld>
  <p:clrMapOvr>
    <a:masterClrMapping/>
  </p:clrMapOvr>
  <p:transition xmlns:p14="http://schemas.microsoft.com/office/powerpoint/2010/mai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9DD4F70-000C-F645-94BD-B12DDC9C0882}" type="slidenum">
              <a:rPr lang="en-US"/>
              <a:pPr/>
              <a:t>‹#›</a:t>
            </a:fld>
            <a:endParaRPr lang="en-US"/>
          </a:p>
        </p:txBody>
      </p:sp>
    </p:spTree>
    <p:extLst>
      <p:ext uri="{BB962C8B-B14F-4D97-AF65-F5344CB8AC3E}">
        <p14:creationId xmlns:p14="http://schemas.microsoft.com/office/powerpoint/2010/main" val="2973647495"/>
      </p:ext>
    </p:extLst>
  </p:cSld>
  <p:clrMapOvr>
    <a:masterClrMapping/>
  </p:clrMapOvr>
  <p:transition xmlns:p14="http://schemas.microsoft.com/office/powerpoint/2010/mai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78898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7889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9731BC4-18E0-AB40-AFBF-D4E4094DD4EC}" type="slidenum">
              <a:rPr lang="en-US"/>
              <a:pPr/>
              <a:t>‹#›</a:t>
            </a:fld>
            <a:endParaRPr lang="en-US"/>
          </a:p>
        </p:txBody>
      </p:sp>
    </p:spTree>
    <p:extLst>
      <p:ext uri="{BB962C8B-B14F-4D97-AF65-F5344CB8AC3E}">
        <p14:creationId xmlns:p14="http://schemas.microsoft.com/office/powerpoint/2010/main" val="1630020471"/>
      </p:ext>
    </p:extLst>
  </p:cSld>
  <p:clrMapOvr>
    <a:masterClrMapping/>
  </p:clrMapOvr>
  <p:transition xmlns:p14="http://schemas.microsoft.com/office/powerpoint/2010/mai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58C15B25-60E8-EC46-BDFA-D0197CA50831}" type="slidenum">
              <a:rPr lang="en-US"/>
              <a:pPr/>
              <a:t>‹#›</a:t>
            </a:fld>
            <a:endParaRPr lang="en-US"/>
          </a:p>
        </p:txBody>
      </p:sp>
    </p:spTree>
    <p:extLst>
      <p:ext uri="{BB962C8B-B14F-4D97-AF65-F5344CB8AC3E}">
        <p14:creationId xmlns:p14="http://schemas.microsoft.com/office/powerpoint/2010/main" val="2931934810"/>
      </p:ext>
    </p:extLst>
  </p:cSld>
  <p:clrMapOvr>
    <a:masterClrMapping/>
  </p:clrMapOvr>
  <p:transition xmlns:p14="http://schemas.microsoft.com/office/powerpoint/2010/mai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8D2B882-325C-B54C-A128-55AD0A008FBD}" type="slidenum">
              <a:rPr lang="en-US"/>
              <a:pPr/>
              <a:t>‹#›</a:t>
            </a:fld>
            <a:endParaRPr lang="en-US"/>
          </a:p>
        </p:txBody>
      </p:sp>
    </p:spTree>
    <p:extLst>
      <p:ext uri="{BB962C8B-B14F-4D97-AF65-F5344CB8AC3E}">
        <p14:creationId xmlns:p14="http://schemas.microsoft.com/office/powerpoint/2010/main" val="3014444935"/>
      </p:ext>
    </p:extLst>
  </p:cSld>
  <p:clrMapOvr>
    <a:masterClrMapping/>
  </p:clrMapOvr>
  <p:transition xmlns:p14="http://schemas.microsoft.com/office/powerpoint/2010/mai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4CD738B5-457F-174B-96F7-CEE10D130765}" type="slidenum">
              <a:rPr lang="en-US"/>
              <a:pPr/>
              <a:t>‹#›</a:t>
            </a:fld>
            <a:endParaRPr lang="en-US"/>
          </a:p>
        </p:txBody>
      </p:sp>
    </p:spTree>
    <p:extLst>
      <p:ext uri="{BB962C8B-B14F-4D97-AF65-F5344CB8AC3E}">
        <p14:creationId xmlns:p14="http://schemas.microsoft.com/office/powerpoint/2010/main" val="2822160499"/>
      </p:ext>
    </p:extLst>
  </p:cSld>
  <p:clrMapOvr>
    <a:masterClrMapping/>
  </p:clrMapOvr>
  <p:transition xmlns:p14="http://schemas.microsoft.com/office/powerpoint/2010/mai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FD3821D-65F4-1448-9995-086E4D97B055}" type="slidenum">
              <a:rPr lang="en-US"/>
              <a:pPr/>
              <a:t>‹#›</a:t>
            </a:fld>
            <a:endParaRPr lang="en-US"/>
          </a:p>
        </p:txBody>
      </p:sp>
    </p:spTree>
    <p:extLst>
      <p:ext uri="{BB962C8B-B14F-4D97-AF65-F5344CB8AC3E}">
        <p14:creationId xmlns:p14="http://schemas.microsoft.com/office/powerpoint/2010/main" val="3900573867"/>
      </p:ext>
    </p:extLst>
  </p:cSld>
  <p:clrMapOvr>
    <a:masterClrMapping/>
  </p:clrMapOvr>
  <p:transition xmlns:p14="http://schemas.microsoft.com/office/powerpoint/2010/mai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C40320DC-4696-CD47-B5BB-FD4C26C9260A}" type="slidenum">
              <a:rPr lang="en-US"/>
              <a:pPr/>
              <a:t>‹#›</a:t>
            </a:fld>
            <a:endParaRPr lang="en-US"/>
          </a:p>
        </p:txBody>
      </p:sp>
    </p:spTree>
    <p:extLst>
      <p:ext uri="{BB962C8B-B14F-4D97-AF65-F5344CB8AC3E}">
        <p14:creationId xmlns:p14="http://schemas.microsoft.com/office/powerpoint/2010/main" val="3833275512"/>
      </p:ext>
    </p:extLst>
  </p:cSld>
  <p:clrMapOvr>
    <a:masterClrMapping/>
  </p:clrMapOvr>
  <p:transition xmlns:p14="http://schemas.microsoft.com/office/powerpoint/2010/mai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E6FA2ED0-F3D2-DF49-AFAC-6F9D87D2DC71}" type="slidenum">
              <a:rPr lang="en-US"/>
              <a:pPr/>
              <a:t>‹#›</a:t>
            </a:fld>
            <a:endParaRPr lang="en-US"/>
          </a:p>
        </p:txBody>
      </p:sp>
    </p:spTree>
    <p:extLst>
      <p:ext uri="{BB962C8B-B14F-4D97-AF65-F5344CB8AC3E}">
        <p14:creationId xmlns:p14="http://schemas.microsoft.com/office/powerpoint/2010/main" val="3689006315"/>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414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846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C4C52925-BE92-DA43-86B3-55BEF92B396C}" type="slidenum">
              <a:rPr lang="en-US"/>
              <a:pPr/>
              <a:t>‹#›</a:t>
            </a:fld>
            <a:endParaRPr lang="en-US"/>
          </a:p>
        </p:txBody>
      </p:sp>
    </p:spTree>
    <p:extLst>
      <p:ext uri="{BB962C8B-B14F-4D97-AF65-F5344CB8AC3E}">
        <p14:creationId xmlns:p14="http://schemas.microsoft.com/office/powerpoint/2010/main" val="854764148"/>
      </p:ext>
    </p:extLst>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B81F590C-8EA9-CA47-800C-2F1B540D0DF3}" type="slidenum">
              <a:rPr lang="en-US"/>
              <a:pPr/>
              <a:t>‹#›</a:t>
            </a:fld>
            <a:endParaRPr lang="en-US"/>
          </a:p>
        </p:txBody>
      </p:sp>
    </p:spTree>
    <p:extLst>
      <p:ext uri="{BB962C8B-B14F-4D97-AF65-F5344CB8AC3E}">
        <p14:creationId xmlns:p14="http://schemas.microsoft.com/office/powerpoint/2010/main" val="441876487"/>
      </p:ext>
    </p:extLst>
  </p:cSld>
  <p:clrMapOvr>
    <a:masterClrMapping/>
  </p:clrMapOvr>
  <p:transition xmlns:p14="http://schemas.microsoft.com/office/powerpoint/2010/mai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9E128F35-9DD3-2C42-A9C5-4D9F2C255837}" type="slidenum">
              <a:rPr lang="en-US"/>
              <a:pPr/>
              <a:t>‹#›</a:t>
            </a:fld>
            <a:endParaRPr lang="en-US"/>
          </a:p>
        </p:txBody>
      </p:sp>
    </p:spTree>
    <p:extLst>
      <p:ext uri="{BB962C8B-B14F-4D97-AF65-F5344CB8AC3E}">
        <p14:creationId xmlns:p14="http://schemas.microsoft.com/office/powerpoint/2010/main" val="410318013"/>
      </p:ext>
    </p:extLst>
  </p:cSld>
  <p:clrMapOvr>
    <a:masterClrMapping/>
  </p:clrMapOvr>
  <p:transition xmlns:p14="http://schemas.microsoft.com/office/powerpoint/2010/mai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F7F5D2D-9BA3-DF46-B56F-C7BDDCEDB4C6}" type="slidenum">
              <a:rPr lang="en-US"/>
              <a:pPr/>
              <a:t>‹#›</a:t>
            </a:fld>
            <a:endParaRPr lang="en-US"/>
          </a:p>
        </p:txBody>
      </p:sp>
    </p:spTree>
    <p:extLst>
      <p:ext uri="{BB962C8B-B14F-4D97-AF65-F5344CB8AC3E}">
        <p14:creationId xmlns:p14="http://schemas.microsoft.com/office/powerpoint/2010/main" val="1356447619"/>
      </p:ext>
    </p:extLst>
  </p:cSld>
  <p:clrMapOvr>
    <a:masterClrMapping/>
  </p:clrMapOvr>
  <p:transition xmlns:p14="http://schemas.microsoft.com/office/powerpoint/2010/mai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70B0AC4-F80A-4845-8910-1DC9BCDEFCF6}" type="slidenum">
              <a:rPr lang="en-US"/>
              <a:pPr/>
              <a:t>‹#›</a:t>
            </a:fld>
            <a:endParaRPr lang="en-US"/>
          </a:p>
        </p:txBody>
      </p:sp>
    </p:spTree>
    <p:extLst>
      <p:ext uri="{BB962C8B-B14F-4D97-AF65-F5344CB8AC3E}">
        <p14:creationId xmlns:p14="http://schemas.microsoft.com/office/powerpoint/2010/main" val="3198928750"/>
      </p:ext>
    </p:extLst>
  </p:cSld>
  <p:clrMapOvr>
    <a:masterClrMapping/>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DDA6184-2CB4-5640-BA74-8E820F104F8B}" type="slidenum">
              <a:rPr lang="en-US"/>
              <a:pPr/>
              <a:t>‹#›</a:t>
            </a:fld>
            <a:endParaRPr lang="en-US"/>
          </a:p>
        </p:txBody>
      </p:sp>
    </p:spTree>
    <p:extLst>
      <p:ext uri="{BB962C8B-B14F-4D97-AF65-F5344CB8AC3E}">
        <p14:creationId xmlns:p14="http://schemas.microsoft.com/office/powerpoint/2010/main" val="2408955191"/>
      </p:ext>
    </p:extLst>
  </p:cSld>
  <p:clrMapOvr>
    <a:masterClrMapping/>
  </p:clrMapOvr>
  <p:transition xmlns:p14="http://schemas.microsoft.com/office/powerpoint/2010/mai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0EAC6710-443E-3448-8A5C-7987906E5507}" type="slidenum">
              <a:rPr lang="en-US"/>
              <a:pPr/>
              <a:t>‹#›</a:t>
            </a:fld>
            <a:endParaRPr lang="en-US"/>
          </a:p>
        </p:txBody>
      </p:sp>
    </p:spTree>
    <p:extLst>
      <p:ext uri="{BB962C8B-B14F-4D97-AF65-F5344CB8AC3E}">
        <p14:creationId xmlns:p14="http://schemas.microsoft.com/office/powerpoint/2010/main" val="267337721"/>
      </p:ext>
    </p:extLst>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56D4842-C149-E247-B02F-629AA94381E9}" type="slidenum">
              <a:rPr lang="en-US"/>
              <a:pPr/>
              <a:t>‹#›</a:t>
            </a:fld>
            <a:endParaRPr lang="en-US"/>
          </a:p>
        </p:txBody>
      </p:sp>
    </p:spTree>
    <p:extLst>
      <p:ext uri="{BB962C8B-B14F-4D97-AF65-F5344CB8AC3E}">
        <p14:creationId xmlns:p14="http://schemas.microsoft.com/office/powerpoint/2010/main" val="3898784588"/>
      </p:ext>
    </p:extLst>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3253554F-DEC3-6949-AC1A-5EB24E91BE3E}" type="slidenum">
              <a:rPr lang="en-US"/>
              <a:pPr/>
              <a:t>‹#›</a:t>
            </a:fld>
            <a:endParaRPr lang="en-US"/>
          </a:p>
        </p:txBody>
      </p:sp>
    </p:spTree>
    <p:extLst>
      <p:ext uri="{BB962C8B-B14F-4D97-AF65-F5344CB8AC3E}">
        <p14:creationId xmlns:p14="http://schemas.microsoft.com/office/powerpoint/2010/main" val="530466622"/>
      </p:ext>
    </p:extLst>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215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628957D-402D-AC44-AEF2-A66DF222E91E}" type="slidenum">
              <a:rPr lang="en-US"/>
              <a:pPr/>
              <a:t>‹#›</a:t>
            </a:fld>
            <a:endParaRPr lang="en-US"/>
          </a:p>
        </p:txBody>
      </p:sp>
    </p:spTree>
    <p:extLst>
      <p:ext uri="{BB962C8B-B14F-4D97-AF65-F5344CB8AC3E}">
        <p14:creationId xmlns:p14="http://schemas.microsoft.com/office/powerpoint/2010/main" val="2744000795"/>
      </p:ext>
    </p:extLst>
  </p:cSld>
  <p:clrMapOvr>
    <a:masterClrMapping/>
  </p:clrMapOvr>
  <p:transition xmlns:p14="http://schemas.microsoft.com/office/powerpoint/2010/mai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CCEB3E7C-5398-B44B-8008-39B47430E653}" type="slidenum">
              <a:rPr lang="en-US"/>
              <a:pPr/>
              <a:t>‹#›</a:t>
            </a:fld>
            <a:endParaRPr lang="en-US"/>
          </a:p>
        </p:txBody>
      </p:sp>
    </p:spTree>
    <p:extLst>
      <p:ext uri="{BB962C8B-B14F-4D97-AF65-F5344CB8AC3E}">
        <p14:creationId xmlns:p14="http://schemas.microsoft.com/office/powerpoint/2010/main" val="2730610583"/>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9AAE410C-17C2-DE4B-977B-05ADA5E47374}" type="slidenum">
              <a:rPr lang="en-US"/>
              <a:pPr/>
              <a:t>‹#›</a:t>
            </a:fld>
            <a:endParaRPr lang="en-US"/>
          </a:p>
        </p:txBody>
      </p:sp>
    </p:spTree>
    <p:extLst>
      <p:ext uri="{BB962C8B-B14F-4D97-AF65-F5344CB8AC3E}">
        <p14:creationId xmlns:p14="http://schemas.microsoft.com/office/powerpoint/2010/main" val="2364873164"/>
      </p:ext>
    </p:extLst>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B6FC49D1-360F-754D-AC87-7C500AA11958}" type="slidenum">
              <a:rPr lang="en-US"/>
              <a:pPr/>
              <a:t>‹#›</a:t>
            </a:fld>
            <a:endParaRPr lang="en-US"/>
          </a:p>
        </p:txBody>
      </p:sp>
    </p:spTree>
    <p:extLst>
      <p:ext uri="{BB962C8B-B14F-4D97-AF65-F5344CB8AC3E}">
        <p14:creationId xmlns:p14="http://schemas.microsoft.com/office/powerpoint/2010/main" val="1805118665"/>
      </p:ext>
    </p:extLst>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05824C42-C5DF-1C41-8360-04F5FDC0A01A}" type="slidenum">
              <a:rPr lang="en-US"/>
              <a:pPr/>
              <a:t>‹#›</a:t>
            </a:fld>
            <a:endParaRPr lang="en-US"/>
          </a:p>
        </p:txBody>
      </p:sp>
    </p:spTree>
    <p:extLst>
      <p:ext uri="{BB962C8B-B14F-4D97-AF65-F5344CB8AC3E}">
        <p14:creationId xmlns:p14="http://schemas.microsoft.com/office/powerpoint/2010/main" val="1441825342"/>
      </p:ext>
    </p:extLst>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15D7245-C6DA-5446-97F0-75F242423FC9}" type="slidenum">
              <a:rPr lang="en-US"/>
              <a:pPr/>
              <a:t>‹#›</a:t>
            </a:fld>
            <a:endParaRPr lang="en-US"/>
          </a:p>
        </p:txBody>
      </p:sp>
    </p:spTree>
    <p:extLst>
      <p:ext uri="{BB962C8B-B14F-4D97-AF65-F5344CB8AC3E}">
        <p14:creationId xmlns:p14="http://schemas.microsoft.com/office/powerpoint/2010/main" val="2068005617"/>
      </p:ext>
    </p:extLst>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58108CE7-F86E-9140-80C4-24DCA5D22D87}" type="slidenum">
              <a:rPr lang="en-US"/>
              <a:pPr/>
              <a:t>‹#›</a:t>
            </a:fld>
            <a:endParaRPr lang="en-US"/>
          </a:p>
        </p:txBody>
      </p:sp>
    </p:spTree>
    <p:extLst>
      <p:ext uri="{BB962C8B-B14F-4D97-AF65-F5344CB8AC3E}">
        <p14:creationId xmlns:p14="http://schemas.microsoft.com/office/powerpoint/2010/main" val="3991881094"/>
      </p:ext>
    </p:extLst>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22E4878-5570-9A42-B25E-4A1991D3E59B}" type="slidenum">
              <a:rPr lang="en-US"/>
              <a:pPr/>
              <a:t>‹#›</a:t>
            </a:fld>
            <a:endParaRPr lang="en-US"/>
          </a:p>
        </p:txBody>
      </p:sp>
    </p:spTree>
    <p:extLst>
      <p:ext uri="{BB962C8B-B14F-4D97-AF65-F5344CB8AC3E}">
        <p14:creationId xmlns:p14="http://schemas.microsoft.com/office/powerpoint/2010/main" val="4220084233"/>
      </p:ext>
    </p:extLst>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56750" y="7099300"/>
            <a:ext cx="2711450" cy="1765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2400" y="7099300"/>
            <a:ext cx="7981950" cy="176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9CA612C-3855-6D4C-A306-20E9683E2894}" type="slidenum">
              <a:rPr lang="en-US"/>
              <a:pPr/>
              <a:t>‹#›</a:t>
            </a:fld>
            <a:endParaRPr lang="en-US"/>
          </a:p>
        </p:txBody>
      </p:sp>
    </p:spTree>
    <p:extLst>
      <p:ext uri="{BB962C8B-B14F-4D97-AF65-F5344CB8AC3E}">
        <p14:creationId xmlns:p14="http://schemas.microsoft.com/office/powerpoint/2010/main" val="2684620216"/>
      </p:ext>
    </p:extLst>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D065908E-0233-5044-B926-AB67D8CD8B56}" type="slidenum">
              <a:rPr lang="en-US"/>
              <a:pPr/>
              <a:t>‹#›</a:t>
            </a:fld>
            <a:endParaRPr lang="en-US"/>
          </a:p>
        </p:txBody>
      </p:sp>
    </p:spTree>
    <p:extLst>
      <p:ext uri="{BB962C8B-B14F-4D97-AF65-F5344CB8AC3E}">
        <p14:creationId xmlns:p14="http://schemas.microsoft.com/office/powerpoint/2010/main" val="1014275261"/>
      </p:ext>
    </p:extLst>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35C1EC82-512F-814B-BB56-07DE43724E46}" type="slidenum">
              <a:rPr lang="en-US"/>
              <a:pPr/>
              <a:t>‹#›</a:t>
            </a:fld>
            <a:endParaRPr lang="en-US"/>
          </a:p>
        </p:txBody>
      </p:sp>
    </p:spTree>
    <p:extLst>
      <p:ext uri="{BB962C8B-B14F-4D97-AF65-F5344CB8AC3E}">
        <p14:creationId xmlns:p14="http://schemas.microsoft.com/office/powerpoint/2010/main" val="2030965573"/>
      </p:ext>
    </p:extLst>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2F383CF0-A3B2-CA43-907A-F931A68867A2}" type="slidenum">
              <a:rPr lang="en-US"/>
              <a:pPr/>
              <a:t>‹#›</a:t>
            </a:fld>
            <a:endParaRPr lang="en-US"/>
          </a:p>
        </p:txBody>
      </p:sp>
    </p:spTree>
    <p:extLst>
      <p:ext uri="{BB962C8B-B14F-4D97-AF65-F5344CB8AC3E}">
        <p14:creationId xmlns:p14="http://schemas.microsoft.com/office/powerpoint/2010/main" val="2079743904"/>
      </p:ext>
    </p:extLst>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215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FFC258E-4671-3340-A44B-A716C1A8141D}" type="slidenum">
              <a:rPr lang="en-US"/>
              <a:pPr/>
              <a:t>‹#›</a:t>
            </a:fld>
            <a:endParaRPr lang="en-US"/>
          </a:p>
        </p:txBody>
      </p:sp>
    </p:spTree>
    <p:extLst>
      <p:ext uri="{BB962C8B-B14F-4D97-AF65-F5344CB8AC3E}">
        <p14:creationId xmlns:p14="http://schemas.microsoft.com/office/powerpoint/2010/main" val="3878165009"/>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D62090AA-9D18-3046-8E7A-40D356410EB5}" type="slidenum">
              <a:rPr lang="en-US"/>
              <a:pPr/>
              <a:t>‹#›</a:t>
            </a:fld>
            <a:endParaRPr lang="en-US"/>
          </a:p>
        </p:txBody>
      </p:sp>
    </p:spTree>
    <p:extLst>
      <p:ext uri="{BB962C8B-B14F-4D97-AF65-F5344CB8AC3E}">
        <p14:creationId xmlns:p14="http://schemas.microsoft.com/office/powerpoint/2010/main" val="3291475704"/>
      </p:ext>
    </p:extLst>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482303C5-2A1C-6B45-AF0E-2BF93865D92E}" type="slidenum">
              <a:rPr lang="en-US"/>
              <a:pPr/>
              <a:t>‹#›</a:t>
            </a:fld>
            <a:endParaRPr lang="en-US"/>
          </a:p>
        </p:txBody>
      </p:sp>
    </p:spTree>
    <p:extLst>
      <p:ext uri="{BB962C8B-B14F-4D97-AF65-F5344CB8AC3E}">
        <p14:creationId xmlns:p14="http://schemas.microsoft.com/office/powerpoint/2010/main" val="632874019"/>
      </p:ext>
    </p:extLst>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6ABC7605-A4BC-1746-8B1B-10ED23E71B62}" type="slidenum">
              <a:rPr lang="en-US"/>
              <a:pPr/>
              <a:t>‹#›</a:t>
            </a:fld>
            <a:endParaRPr lang="en-US"/>
          </a:p>
        </p:txBody>
      </p:sp>
    </p:spTree>
    <p:extLst>
      <p:ext uri="{BB962C8B-B14F-4D97-AF65-F5344CB8AC3E}">
        <p14:creationId xmlns:p14="http://schemas.microsoft.com/office/powerpoint/2010/main" val="4132475661"/>
      </p:ext>
    </p:extLst>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02BAEC4E-8F44-2B42-9929-631C83740FA0}" type="slidenum">
              <a:rPr lang="en-US"/>
              <a:pPr/>
              <a:t>‹#›</a:t>
            </a:fld>
            <a:endParaRPr lang="en-US"/>
          </a:p>
        </p:txBody>
      </p:sp>
    </p:spTree>
    <p:extLst>
      <p:ext uri="{BB962C8B-B14F-4D97-AF65-F5344CB8AC3E}">
        <p14:creationId xmlns:p14="http://schemas.microsoft.com/office/powerpoint/2010/main" val="3396282204"/>
      </p:ext>
    </p:extLst>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7FD97413-EACC-714D-8964-B6D6491FD801}" type="slidenum">
              <a:rPr lang="en-US"/>
              <a:pPr/>
              <a:t>‹#›</a:t>
            </a:fld>
            <a:endParaRPr lang="en-US"/>
          </a:p>
        </p:txBody>
      </p:sp>
    </p:spTree>
    <p:extLst>
      <p:ext uri="{BB962C8B-B14F-4D97-AF65-F5344CB8AC3E}">
        <p14:creationId xmlns:p14="http://schemas.microsoft.com/office/powerpoint/2010/main" val="4178442681"/>
      </p:ext>
    </p:extLst>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6D6211C-C3F2-CC40-A36D-3B5711744607}" type="slidenum">
              <a:rPr lang="en-US"/>
              <a:pPr/>
              <a:t>‹#›</a:t>
            </a:fld>
            <a:endParaRPr lang="en-US"/>
          </a:p>
        </p:txBody>
      </p:sp>
    </p:spTree>
    <p:extLst>
      <p:ext uri="{BB962C8B-B14F-4D97-AF65-F5344CB8AC3E}">
        <p14:creationId xmlns:p14="http://schemas.microsoft.com/office/powerpoint/2010/main" val="968837169"/>
      </p:ext>
    </p:extLst>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4F9FEC7-A00C-084C-A3FA-0856B5398CA8}" type="slidenum">
              <a:rPr lang="en-US"/>
              <a:pPr/>
              <a:t>‹#›</a:t>
            </a:fld>
            <a:endParaRPr lang="en-US"/>
          </a:p>
        </p:txBody>
      </p:sp>
    </p:spTree>
    <p:extLst>
      <p:ext uri="{BB962C8B-B14F-4D97-AF65-F5344CB8AC3E}">
        <p14:creationId xmlns:p14="http://schemas.microsoft.com/office/powerpoint/2010/main" val="4219693343"/>
      </p:ext>
    </p:extLst>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56750" y="7099300"/>
            <a:ext cx="2711450" cy="1765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2400" y="7099300"/>
            <a:ext cx="7981950" cy="176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F4FC9AD-48EE-8748-AC8E-CA3A94C51FF3}" type="slidenum">
              <a:rPr lang="en-US"/>
              <a:pPr/>
              <a:t>‹#›</a:t>
            </a:fld>
            <a:endParaRPr lang="en-US"/>
          </a:p>
        </p:txBody>
      </p:sp>
    </p:spTree>
    <p:extLst>
      <p:ext uri="{BB962C8B-B14F-4D97-AF65-F5344CB8AC3E}">
        <p14:creationId xmlns:p14="http://schemas.microsoft.com/office/powerpoint/2010/main" val="1592769553"/>
      </p:ext>
    </p:extLst>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D02371C6-6316-BF4D-B96A-FFE1D6A06AA6}" type="slidenum">
              <a:rPr lang="en-US"/>
              <a:pPr/>
              <a:t>‹#›</a:t>
            </a:fld>
            <a:endParaRPr lang="en-US"/>
          </a:p>
        </p:txBody>
      </p:sp>
    </p:spTree>
    <p:extLst>
      <p:ext uri="{BB962C8B-B14F-4D97-AF65-F5344CB8AC3E}">
        <p14:creationId xmlns:p14="http://schemas.microsoft.com/office/powerpoint/2010/main" val="927074721"/>
      </p:ext>
    </p:extLst>
  </p:cSld>
  <p:clrMapOvr>
    <a:masterClrMapping/>
  </p:clrMapOvr>
  <p:transition xmlns:p14="http://schemas.microsoft.com/office/powerpoint/2010/mai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C7C84E5-F2A5-064B-914F-9E3CAED663B1}" type="slidenum">
              <a:rPr lang="en-US"/>
              <a:pPr/>
              <a:t>‹#›</a:t>
            </a:fld>
            <a:endParaRPr lang="en-US"/>
          </a:p>
        </p:txBody>
      </p:sp>
    </p:spTree>
    <p:extLst>
      <p:ext uri="{BB962C8B-B14F-4D97-AF65-F5344CB8AC3E}">
        <p14:creationId xmlns:p14="http://schemas.microsoft.com/office/powerpoint/2010/main" val="2958500678"/>
      </p:ext>
    </p:extLst>
  </p:cSld>
  <p:clrMapOvr>
    <a:masterClrMapping/>
  </p:clrMapOvr>
  <p:transition xmlns:p14="http://schemas.microsoft.com/office/powerpoint/2010/mai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0A75255A-5DBC-E44A-A03B-8DA3E054433A}" type="slidenum">
              <a:rPr lang="en-US"/>
              <a:pPr/>
              <a:t>‹#›</a:t>
            </a:fld>
            <a:endParaRPr lang="en-US"/>
          </a:p>
        </p:txBody>
      </p:sp>
    </p:spTree>
    <p:extLst>
      <p:ext uri="{BB962C8B-B14F-4D97-AF65-F5344CB8AC3E}">
        <p14:creationId xmlns:p14="http://schemas.microsoft.com/office/powerpoint/2010/main" val="2542293553"/>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D6CD0E01-D062-9D42-9656-43C603388862}" type="slidenum">
              <a:rPr lang="en-US"/>
              <a:pPr/>
              <a:t>‹#›</a:t>
            </a:fld>
            <a:endParaRPr lang="en-US"/>
          </a:p>
        </p:txBody>
      </p:sp>
    </p:spTree>
    <p:extLst>
      <p:ext uri="{BB962C8B-B14F-4D97-AF65-F5344CB8AC3E}">
        <p14:creationId xmlns:p14="http://schemas.microsoft.com/office/powerpoint/2010/main" val="57188021"/>
      </p:ext>
    </p:extLst>
  </p:cSld>
  <p:clrMapOvr>
    <a:masterClrMapping/>
  </p:clrMapOvr>
  <p:transition xmlns:p14="http://schemas.microsoft.com/office/powerpoint/2010/mai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678CC195-38B3-414A-929A-70609939EFDE}" type="slidenum">
              <a:rPr lang="en-US"/>
              <a:pPr/>
              <a:t>‹#›</a:t>
            </a:fld>
            <a:endParaRPr lang="en-US"/>
          </a:p>
        </p:txBody>
      </p:sp>
    </p:spTree>
    <p:extLst>
      <p:ext uri="{BB962C8B-B14F-4D97-AF65-F5344CB8AC3E}">
        <p14:creationId xmlns:p14="http://schemas.microsoft.com/office/powerpoint/2010/main" val="3268527101"/>
      </p:ext>
    </p:extLst>
  </p:cSld>
  <p:clrMapOvr>
    <a:masterClrMapping/>
  </p:clrMapOvr>
  <p:transition xmlns:p14="http://schemas.microsoft.com/office/powerpoint/2010/mai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24B1A99-37B7-404D-B49C-0831B08237E0}" type="slidenum">
              <a:rPr lang="en-US"/>
              <a:pPr/>
              <a:t>‹#›</a:t>
            </a:fld>
            <a:endParaRPr lang="en-US"/>
          </a:p>
        </p:txBody>
      </p:sp>
    </p:spTree>
    <p:extLst>
      <p:ext uri="{BB962C8B-B14F-4D97-AF65-F5344CB8AC3E}">
        <p14:creationId xmlns:p14="http://schemas.microsoft.com/office/powerpoint/2010/main" val="3538205844"/>
      </p:ext>
    </p:extLst>
  </p:cSld>
  <p:clrMapOvr>
    <a:masterClrMapping/>
  </p:clrMapOvr>
  <p:transition xmlns:p14="http://schemas.microsoft.com/office/powerpoint/2010/mai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089A088E-C760-FF49-AFB1-CD522E05BDE5}" type="slidenum">
              <a:rPr lang="en-US"/>
              <a:pPr/>
              <a:t>‹#›</a:t>
            </a:fld>
            <a:endParaRPr lang="en-US"/>
          </a:p>
        </p:txBody>
      </p:sp>
    </p:spTree>
    <p:extLst>
      <p:ext uri="{BB962C8B-B14F-4D97-AF65-F5344CB8AC3E}">
        <p14:creationId xmlns:p14="http://schemas.microsoft.com/office/powerpoint/2010/main" val="2039591840"/>
      </p:ext>
    </p:extLst>
  </p:cSld>
  <p:clrMapOvr>
    <a:masterClrMapping/>
  </p:clrMapOvr>
  <p:transition xmlns:p14="http://schemas.microsoft.com/office/powerpoint/2010/mai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402A06B4-D393-B940-AA36-E05F0A01F381}" type="slidenum">
              <a:rPr lang="en-US"/>
              <a:pPr/>
              <a:t>‹#›</a:t>
            </a:fld>
            <a:endParaRPr lang="en-US"/>
          </a:p>
        </p:txBody>
      </p:sp>
    </p:spTree>
    <p:extLst>
      <p:ext uri="{BB962C8B-B14F-4D97-AF65-F5344CB8AC3E}">
        <p14:creationId xmlns:p14="http://schemas.microsoft.com/office/powerpoint/2010/main" val="2626297410"/>
      </p:ext>
    </p:extLst>
  </p:cSld>
  <p:clrMapOvr>
    <a:masterClrMapping/>
  </p:clrMapOvr>
  <p:transition xmlns:p14="http://schemas.microsoft.com/office/powerpoint/2010/mai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B6F1D89-0EF8-F643-A58B-6A84A6373FDD}" type="slidenum">
              <a:rPr lang="en-US"/>
              <a:pPr/>
              <a:t>‹#›</a:t>
            </a:fld>
            <a:endParaRPr lang="en-US"/>
          </a:p>
        </p:txBody>
      </p:sp>
    </p:spTree>
    <p:extLst>
      <p:ext uri="{BB962C8B-B14F-4D97-AF65-F5344CB8AC3E}">
        <p14:creationId xmlns:p14="http://schemas.microsoft.com/office/powerpoint/2010/main" val="275489166"/>
      </p:ext>
    </p:extLst>
  </p:cSld>
  <p:clrMapOvr>
    <a:masterClrMapping/>
  </p:clrMapOvr>
  <p:transition xmlns:p14="http://schemas.microsoft.com/office/powerpoint/2010/mai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48DA74F7-AB6B-7E46-912D-71A18CC141BC}" type="slidenum">
              <a:rPr lang="en-US"/>
              <a:pPr/>
              <a:t>‹#›</a:t>
            </a:fld>
            <a:endParaRPr lang="en-US"/>
          </a:p>
        </p:txBody>
      </p:sp>
    </p:spTree>
    <p:extLst>
      <p:ext uri="{BB962C8B-B14F-4D97-AF65-F5344CB8AC3E}">
        <p14:creationId xmlns:p14="http://schemas.microsoft.com/office/powerpoint/2010/main" val="2236155713"/>
      </p:ext>
    </p:extLst>
  </p:cSld>
  <p:clrMapOvr>
    <a:masterClrMapping/>
  </p:clrMapOvr>
  <p:transition xmlns:p14="http://schemas.microsoft.com/office/powerpoint/2010/mai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F7C90AB-A47D-C84D-9EF9-61E845958CCF}" type="slidenum">
              <a:rPr lang="en-US"/>
              <a:pPr/>
              <a:t>‹#›</a:t>
            </a:fld>
            <a:endParaRPr lang="en-US"/>
          </a:p>
        </p:txBody>
      </p:sp>
    </p:spTree>
    <p:extLst>
      <p:ext uri="{BB962C8B-B14F-4D97-AF65-F5344CB8AC3E}">
        <p14:creationId xmlns:p14="http://schemas.microsoft.com/office/powerpoint/2010/main" val="2721441840"/>
      </p:ext>
    </p:extLst>
  </p:cSld>
  <p:clrMapOvr>
    <a:masterClrMapping/>
  </p:clrMapOvr>
  <p:transition xmlns:p14="http://schemas.microsoft.com/office/powerpoint/2010/mai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16FDB22-A746-B549-AE5F-426A06C08434}" type="slidenum">
              <a:rPr lang="en-US"/>
              <a:pPr/>
              <a:t>‹#›</a:t>
            </a:fld>
            <a:endParaRPr lang="en-US"/>
          </a:p>
        </p:txBody>
      </p:sp>
    </p:spTree>
    <p:extLst>
      <p:ext uri="{BB962C8B-B14F-4D97-AF65-F5344CB8AC3E}">
        <p14:creationId xmlns:p14="http://schemas.microsoft.com/office/powerpoint/2010/main" val="2817614245"/>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95E86A2E-5C1E-184D-A4ED-F5CCCCE95CAE}" type="slidenum">
              <a:rPr lang="en-US"/>
              <a:pPr/>
              <a:t>‹#›</a:t>
            </a:fld>
            <a:endParaRPr lang="en-US"/>
          </a:p>
        </p:txBody>
      </p:sp>
    </p:spTree>
    <p:extLst>
      <p:ext uri="{BB962C8B-B14F-4D97-AF65-F5344CB8AC3E}">
        <p14:creationId xmlns:p14="http://schemas.microsoft.com/office/powerpoint/2010/main" val="2366809047"/>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4C5D0CCE-12C2-9548-95F4-1928D700186C}" type="slidenum">
              <a:rPr lang="en-US"/>
              <a:pPr/>
              <a:t>‹#›</a:t>
            </a:fld>
            <a:endParaRPr lang="en-US"/>
          </a:p>
        </p:txBody>
      </p:sp>
    </p:spTree>
    <p:extLst>
      <p:ext uri="{BB962C8B-B14F-4D97-AF65-F5344CB8AC3E}">
        <p14:creationId xmlns:p14="http://schemas.microsoft.com/office/powerpoint/2010/main" val="2135857574"/>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9856EB2-A92C-E747-99E3-2A410FC02125}" type="slidenum">
              <a:rPr lang="en-US"/>
              <a:pPr/>
              <a:t>‹#›</a:t>
            </a:fld>
            <a:endParaRPr lang="en-US"/>
          </a:p>
        </p:txBody>
      </p:sp>
    </p:spTree>
    <p:extLst>
      <p:ext uri="{BB962C8B-B14F-4D97-AF65-F5344CB8AC3E}">
        <p14:creationId xmlns:p14="http://schemas.microsoft.com/office/powerpoint/2010/main" val="614036232"/>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317164D4-62FD-3B43-9690-4B5DD4764E22}" type="slidenum">
              <a:rPr lang="en-US"/>
              <a:pPr/>
              <a:t>‹#›</a:t>
            </a:fld>
            <a:endParaRPr lang="en-US"/>
          </a:p>
        </p:txBody>
      </p:sp>
    </p:spTree>
    <p:extLst>
      <p:ext uri="{BB962C8B-B14F-4D97-AF65-F5344CB8AC3E}">
        <p14:creationId xmlns:p14="http://schemas.microsoft.com/office/powerpoint/2010/main" val="1553871798"/>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32900" y="254000"/>
            <a:ext cx="2730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41400" y="254000"/>
            <a:ext cx="8039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95A6FC7-1201-C74A-BAC4-066C2A39BB3B}" type="slidenum">
              <a:rPr lang="en-US"/>
              <a:pPr/>
              <a:t>‹#›</a:t>
            </a:fld>
            <a:endParaRPr lang="en-US"/>
          </a:p>
        </p:txBody>
      </p:sp>
    </p:spTree>
    <p:extLst>
      <p:ext uri="{BB962C8B-B14F-4D97-AF65-F5344CB8AC3E}">
        <p14:creationId xmlns:p14="http://schemas.microsoft.com/office/powerpoint/2010/main" val="803965785"/>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B1F8F4B9-E9AD-8F47-B6B1-08CFEDE2821A}" type="slidenum">
              <a:rPr lang="en-US"/>
              <a:pPr/>
              <a:t>‹#›</a:t>
            </a:fld>
            <a:endParaRPr lang="en-US"/>
          </a:p>
        </p:txBody>
      </p:sp>
    </p:spTree>
    <p:extLst>
      <p:ext uri="{BB962C8B-B14F-4D97-AF65-F5344CB8AC3E}">
        <p14:creationId xmlns:p14="http://schemas.microsoft.com/office/powerpoint/2010/main" val="1636803042"/>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66D049C2-8C75-7A4F-BC7E-4AA045F8FF34}" type="slidenum">
              <a:rPr lang="en-US"/>
              <a:pPr/>
              <a:t>‹#›</a:t>
            </a:fld>
            <a:endParaRPr lang="en-US"/>
          </a:p>
        </p:txBody>
      </p:sp>
    </p:spTree>
    <p:extLst>
      <p:ext uri="{BB962C8B-B14F-4D97-AF65-F5344CB8AC3E}">
        <p14:creationId xmlns:p14="http://schemas.microsoft.com/office/powerpoint/2010/main" val="1554318937"/>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B1AC6464-A257-2C4B-BB3D-66701714AF34}" type="slidenum">
              <a:rPr lang="en-US"/>
              <a:pPr/>
              <a:t>‹#›</a:t>
            </a:fld>
            <a:endParaRPr lang="en-US"/>
          </a:p>
        </p:txBody>
      </p:sp>
    </p:spTree>
    <p:extLst>
      <p:ext uri="{BB962C8B-B14F-4D97-AF65-F5344CB8AC3E}">
        <p14:creationId xmlns:p14="http://schemas.microsoft.com/office/powerpoint/2010/main" val="2637159649"/>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41400" y="4876800"/>
            <a:ext cx="2590800" cy="2857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84600" y="4876800"/>
            <a:ext cx="2590800" cy="2857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6A370B13-AF4D-F043-978A-04532DC68AF6}" type="slidenum">
              <a:rPr lang="en-US"/>
              <a:pPr/>
              <a:t>‹#›</a:t>
            </a:fld>
            <a:endParaRPr lang="en-US"/>
          </a:p>
        </p:txBody>
      </p:sp>
    </p:spTree>
    <p:extLst>
      <p:ext uri="{BB962C8B-B14F-4D97-AF65-F5344CB8AC3E}">
        <p14:creationId xmlns:p14="http://schemas.microsoft.com/office/powerpoint/2010/main" val="1354424393"/>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F160C9CD-0E06-DA40-BE49-8B5E652B3791}" type="slidenum">
              <a:rPr lang="en-US"/>
              <a:pPr/>
              <a:t>‹#›</a:t>
            </a:fld>
            <a:endParaRPr lang="en-US"/>
          </a:p>
        </p:txBody>
      </p:sp>
    </p:spTree>
    <p:extLst>
      <p:ext uri="{BB962C8B-B14F-4D97-AF65-F5344CB8AC3E}">
        <p14:creationId xmlns:p14="http://schemas.microsoft.com/office/powerpoint/2010/main" val="2575968307"/>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5E892232-5342-6543-8CA4-7A0FB9A5037B}" type="slidenum">
              <a:rPr lang="en-US"/>
              <a:pPr/>
              <a:t>‹#›</a:t>
            </a:fld>
            <a:endParaRPr lang="en-US"/>
          </a:p>
        </p:txBody>
      </p:sp>
    </p:spTree>
    <p:extLst>
      <p:ext uri="{BB962C8B-B14F-4D97-AF65-F5344CB8AC3E}">
        <p14:creationId xmlns:p14="http://schemas.microsoft.com/office/powerpoint/2010/main" val="2066234275"/>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C7D3B2DA-7E62-994A-A570-6F7B7B74ABDF}" type="slidenum">
              <a:rPr lang="en-US"/>
              <a:pPr/>
              <a:t>‹#›</a:t>
            </a:fld>
            <a:endParaRPr lang="en-US"/>
          </a:p>
        </p:txBody>
      </p:sp>
    </p:spTree>
    <p:extLst>
      <p:ext uri="{BB962C8B-B14F-4D97-AF65-F5344CB8AC3E}">
        <p14:creationId xmlns:p14="http://schemas.microsoft.com/office/powerpoint/2010/main" val="2293551935"/>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632F017A-9596-D046-86D4-55247162FA76}" type="slidenum">
              <a:rPr lang="en-US"/>
              <a:pPr/>
              <a:t>‹#›</a:t>
            </a:fld>
            <a:endParaRPr lang="en-US"/>
          </a:p>
        </p:txBody>
      </p:sp>
    </p:spTree>
    <p:extLst>
      <p:ext uri="{BB962C8B-B14F-4D97-AF65-F5344CB8AC3E}">
        <p14:creationId xmlns:p14="http://schemas.microsoft.com/office/powerpoint/2010/main" val="1277950531"/>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18850264-1BBA-254A-81A0-A3F594DC834F}" type="slidenum">
              <a:rPr lang="en-US"/>
              <a:pPr/>
              <a:t>‹#›</a:t>
            </a:fld>
            <a:endParaRPr lang="en-US"/>
          </a:p>
        </p:txBody>
      </p:sp>
    </p:spTree>
    <p:extLst>
      <p:ext uri="{BB962C8B-B14F-4D97-AF65-F5344CB8AC3E}">
        <p14:creationId xmlns:p14="http://schemas.microsoft.com/office/powerpoint/2010/main" val="1912581442"/>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5B7E730-4A12-764A-8F7B-7CE24509B9C1}" type="slidenum">
              <a:rPr lang="en-US"/>
              <a:pPr/>
              <a:t>‹#›</a:t>
            </a:fld>
            <a:endParaRPr lang="en-US"/>
          </a:p>
        </p:txBody>
      </p:sp>
    </p:spTree>
    <p:extLst>
      <p:ext uri="{BB962C8B-B14F-4D97-AF65-F5344CB8AC3E}">
        <p14:creationId xmlns:p14="http://schemas.microsoft.com/office/powerpoint/2010/main" val="1455173666"/>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225C13D-20C4-E349-A34F-569AB65B04F3}" type="slidenum">
              <a:rPr lang="en-US"/>
              <a:pPr/>
              <a:t>‹#›</a:t>
            </a:fld>
            <a:endParaRPr lang="en-US"/>
          </a:p>
        </p:txBody>
      </p:sp>
    </p:spTree>
    <p:extLst>
      <p:ext uri="{BB962C8B-B14F-4D97-AF65-F5344CB8AC3E}">
        <p14:creationId xmlns:p14="http://schemas.microsoft.com/office/powerpoint/2010/main" val="3287986390"/>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41900" y="2019300"/>
            <a:ext cx="13335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41400" y="2019300"/>
            <a:ext cx="38481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6B4FBF2-6533-6245-AAFE-390972609D3D}" type="slidenum">
              <a:rPr lang="en-US"/>
              <a:pPr/>
              <a:t>‹#›</a:t>
            </a:fld>
            <a:endParaRPr lang="en-US"/>
          </a:p>
        </p:txBody>
      </p:sp>
    </p:spTree>
    <p:extLst>
      <p:ext uri="{BB962C8B-B14F-4D97-AF65-F5344CB8AC3E}">
        <p14:creationId xmlns:p14="http://schemas.microsoft.com/office/powerpoint/2010/main" val="3146040483"/>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3E655A0A-8D7B-E544-A4E8-EC426F60CB87}" type="slidenum">
              <a:rPr lang="en-US"/>
              <a:pPr/>
              <a:t>‹#›</a:t>
            </a:fld>
            <a:endParaRPr lang="en-US"/>
          </a:p>
        </p:txBody>
      </p:sp>
    </p:spTree>
    <p:extLst>
      <p:ext uri="{BB962C8B-B14F-4D97-AF65-F5344CB8AC3E}">
        <p14:creationId xmlns:p14="http://schemas.microsoft.com/office/powerpoint/2010/main" val="4004605031"/>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13CCAC2-F86F-E342-A2D3-2BCDEB4A6C45}" type="slidenum">
              <a:rPr lang="en-US"/>
              <a:pPr/>
              <a:t>‹#›</a:t>
            </a:fld>
            <a:endParaRPr lang="en-US"/>
          </a:p>
        </p:txBody>
      </p:sp>
    </p:spTree>
    <p:extLst>
      <p:ext uri="{BB962C8B-B14F-4D97-AF65-F5344CB8AC3E}">
        <p14:creationId xmlns:p14="http://schemas.microsoft.com/office/powerpoint/2010/main" val="1734219514"/>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136373A6-1582-B342-84C1-8BB73274E719}" type="slidenum">
              <a:rPr lang="en-US"/>
              <a:pPr/>
              <a:t>‹#›</a:t>
            </a:fld>
            <a:endParaRPr lang="en-US"/>
          </a:p>
        </p:txBody>
      </p:sp>
    </p:spTree>
    <p:extLst>
      <p:ext uri="{BB962C8B-B14F-4D97-AF65-F5344CB8AC3E}">
        <p14:creationId xmlns:p14="http://schemas.microsoft.com/office/powerpoint/2010/main" val="429801967"/>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414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846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5C579DF3-1DC4-2C4B-8181-D3536D9CA687}" type="slidenum">
              <a:rPr lang="en-US"/>
              <a:pPr/>
              <a:t>‹#›</a:t>
            </a:fld>
            <a:endParaRPr lang="en-US"/>
          </a:p>
        </p:txBody>
      </p:sp>
    </p:spTree>
    <p:extLst>
      <p:ext uri="{BB962C8B-B14F-4D97-AF65-F5344CB8AC3E}">
        <p14:creationId xmlns:p14="http://schemas.microsoft.com/office/powerpoint/2010/main" val="535820770"/>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7D595D15-EE63-1042-A405-4728AA9F4369}" type="slidenum">
              <a:rPr lang="en-US"/>
              <a:pPr/>
              <a:t>‹#›</a:t>
            </a:fld>
            <a:endParaRPr lang="en-US"/>
          </a:p>
        </p:txBody>
      </p:sp>
    </p:spTree>
    <p:extLst>
      <p:ext uri="{BB962C8B-B14F-4D97-AF65-F5344CB8AC3E}">
        <p14:creationId xmlns:p14="http://schemas.microsoft.com/office/powerpoint/2010/main" val="1488768273"/>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286D31FF-7BDA-1B4A-956B-540EF3CFE74D}" type="slidenum">
              <a:rPr lang="en-US"/>
              <a:pPr/>
              <a:t>‹#›</a:t>
            </a:fld>
            <a:endParaRPr lang="en-US"/>
          </a:p>
        </p:txBody>
      </p:sp>
    </p:spTree>
    <p:extLst>
      <p:ext uri="{BB962C8B-B14F-4D97-AF65-F5344CB8AC3E}">
        <p14:creationId xmlns:p14="http://schemas.microsoft.com/office/powerpoint/2010/main" val="1606754698"/>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7861300"/>
            <a:ext cx="5194300" cy="1612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769100" y="7861300"/>
            <a:ext cx="5194300" cy="1612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B56F08D0-9C95-4B46-BC66-92C012F9C8F4}" type="slidenum">
              <a:rPr lang="en-US"/>
              <a:pPr/>
              <a:t>‹#›</a:t>
            </a:fld>
            <a:endParaRPr lang="en-US"/>
          </a:p>
        </p:txBody>
      </p:sp>
    </p:spTree>
    <p:extLst>
      <p:ext uri="{BB962C8B-B14F-4D97-AF65-F5344CB8AC3E}">
        <p14:creationId xmlns:p14="http://schemas.microsoft.com/office/powerpoint/2010/main" val="500935750"/>
      </p:ext>
    </p:extLst>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04E5150-3A08-6344-A4AB-F5C28962D213}" type="slidenum">
              <a:rPr lang="en-US"/>
              <a:pPr/>
              <a:t>‹#›</a:t>
            </a:fld>
            <a:endParaRPr lang="en-US"/>
          </a:p>
        </p:txBody>
      </p:sp>
    </p:spTree>
    <p:extLst>
      <p:ext uri="{BB962C8B-B14F-4D97-AF65-F5344CB8AC3E}">
        <p14:creationId xmlns:p14="http://schemas.microsoft.com/office/powerpoint/2010/main" val="789862476"/>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CD47B4C-A1D1-1C45-B639-FA5F6CD6DE1D}" type="slidenum">
              <a:rPr lang="en-US"/>
              <a:pPr/>
              <a:t>‹#›</a:t>
            </a:fld>
            <a:endParaRPr lang="en-US"/>
          </a:p>
        </p:txBody>
      </p:sp>
    </p:spTree>
    <p:extLst>
      <p:ext uri="{BB962C8B-B14F-4D97-AF65-F5344CB8AC3E}">
        <p14:creationId xmlns:p14="http://schemas.microsoft.com/office/powerpoint/2010/main" val="3491567309"/>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7E45D3B3-EE09-AA43-A1BF-FF5DDADEB773}" type="slidenum">
              <a:rPr lang="en-US"/>
              <a:pPr/>
              <a:t>‹#›</a:t>
            </a:fld>
            <a:endParaRPr lang="en-US"/>
          </a:p>
        </p:txBody>
      </p:sp>
    </p:spTree>
    <p:extLst>
      <p:ext uri="{BB962C8B-B14F-4D97-AF65-F5344CB8AC3E}">
        <p14:creationId xmlns:p14="http://schemas.microsoft.com/office/powerpoint/2010/main" val="3257663678"/>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BD1EFFB-F3F4-8A48-B266-C0ABE5D63767}" type="slidenum">
              <a:rPr lang="en-US"/>
              <a:pPr/>
              <a:t>‹#›</a:t>
            </a:fld>
            <a:endParaRPr lang="en-US"/>
          </a:p>
        </p:txBody>
      </p:sp>
    </p:spTree>
    <p:extLst>
      <p:ext uri="{BB962C8B-B14F-4D97-AF65-F5344CB8AC3E}">
        <p14:creationId xmlns:p14="http://schemas.microsoft.com/office/powerpoint/2010/main" val="2364927640"/>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32900" y="254000"/>
            <a:ext cx="2730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41400" y="254000"/>
            <a:ext cx="8039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41B93B0-999E-CC4F-990A-7AC2BA6B915C}" type="slidenum">
              <a:rPr lang="en-US"/>
              <a:pPr/>
              <a:t>‹#›</a:t>
            </a:fld>
            <a:endParaRPr lang="en-US"/>
          </a:p>
        </p:txBody>
      </p:sp>
    </p:spTree>
    <p:extLst>
      <p:ext uri="{BB962C8B-B14F-4D97-AF65-F5344CB8AC3E}">
        <p14:creationId xmlns:p14="http://schemas.microsoft.com/office/powerpoint/2010/main" val="4078656943"/>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CD8087F2-E09B-9245-8BE4-1E2CEE9315B6}" type="slidenum">
              <a:rPr lang="en-US"/>
              <a:pPr/>
              <a:t>‹#›</a:t>
            </a:fld>
            <a:endParaRPr lang="en-US"/>
          </a:p>
        </p:txBody>
      </p:sp>
    </p:spTree>
    <p:extLst>
      <p:ext uri="{BB962C8B-B14F-4D97-AF65-F5344CB8AC3E}">
        <p14:creationId xmlns:p14="http://schemas.microsoft.com/office/powerpoint/2010/main" val="1937693398"/>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A96BE09-B832-5241-B5ED-EAEF084DB217}" type="slidenum">
              <a:rPr lang="en-US"/>
              <a:pPr/>
              <a:t>‹#›</a:t>
            </a:fld>
            <a:endParaRPr lang="en-US"/>
          </a:p>
        </p:txBody>
      </p:sp>
    </p:spTree>
    <p:extLst>
      <p:ext uri="{BB962C8B-B14F-4D97-AF65-F5344CB8AC3E}">
        <p14:creationId xmlns:p14="http://schemas.microsoft.com/office/powerpoint/2010/main" val="2644189054"/>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593744C-9E42-4545-A140-6D64E117E741}" type="slidenum">
              <a:rPr lang="en-US"/>
              <a:pPr/>
              <a:t>‹#›</a:t>
            </a:fld>
            <a:endParaRPr lang="en-US"/>
          </a:p>
        </p:txBody>
      </p:sp>
    </p:spTree>
    <p:extLst>
      <p:ext uri="{BB962C8B-B14F-4D97-AF65-F5344CB8AC3E}">
        <p14:creationId xmlns:p14="http://schemas.microsoft.com/office/powerpoint/2010/main" val="2166231274"/>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E522D636-6C8F-504C-BFDF-E348D82B506C}" type="slidenum">
              <a:rPr lang="en-US"/>
              <a:pPr/>
              <a:t>‹#›</a:t>
            </a:fld>
            <a:endParaRPr lang="en-US"/>
          </a:p>
        </p:txBody>
      </p:sp>
    </p:spTree>
    <p:extLst>
      <p:ext uri="{BB962C8B-B14F-4D97-AF65-F5344CB8AC3E}">
        <p14:creationId xmlns:p14="http://schemas.microsoft.com/office/powerpoint/2010/main" val="1151130436"/>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1AF77817-F8EF-4749-9AB6-C445D7FC7681}" type="slidenum">
              <a:rPr lang="en-US"/>
              <a:pPr/>
              <a:t>‹#›</a:t>
            </a:fld>
            <a:endParaRPr lang="en-US"/>
          </a:p>
        </p:txBody>
      </p:sp>
    </p:spTree>
    <p:extLst>
      <p:ext uri="{BB962C8B-B14F-4D97-AF65-F5344CB8AC3E}">
        <p14:creationId xmlns:p14="http://schemas.microsoft.com/office/powerpoint/2010/main" val="1025523869"/>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4B9B62BD-7E36-E540-B6B0-7B901CD09136}" type="slidenum">
              <a:rPr lang="en-US"/>
              <a:pPr/>
              <a:t>‹#›</a:t>
            </a:fld>
            <a:endParaRPr lang="en-US"/>
          </a:p>
        </p:txBody>
      </p:sp>
    </p:spTree>
    <p:extLst>
      <p:ext uri="{BB962C8B-B14F-4D97-AF65-F5344CB8AC3E}">
        <p14:creationId xmlns:p14="http://schemas.microsoft.com/office/powerpoint/2010/main" val="408065014"/>
      </p:ext>
    </p:extLst>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BBD56DE0-104F-7E41-8336-2F047A1CA03B}" type="slidenum">
              <a:rPr lang="en-US"/>
              <a:pPr/>
              <a:t>‹#›</a:t>
            </a:fld>
            <a:endParaRPr lang="en-US"/>
          </a:p>
        </p:txBody>
      </p:sp>
    </p:spTree>
    <p:extLst>
      <p:ext uri="{BB962C8B-B14F-4D97-AF65-F5344CB8AC3E}">
        <p14:creationId xmlns:p14="http://schemas.microsoft.com/office/powerpoint/2010/main" val="2671897604"/>
      </p:ext>
    </p:extLst>
  </p:cSld>
  <p:clrMapOvr>
    <a:masterClrMapping/>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817DC314-6B93-B64D-95B2-1E1EB1834EE2}" type="slidenum">
              <a:rPr lang="en-US"/>
              <a:pPr/>
              <a:t>‹#›</a:t>
            </a:fld>
            <a:endParaRPr lang="en-US"/>
          </a:p>
        </p:txBody>
      </p:sp>
    </p:spTree>
    <p:extLst>
      <p:ext uri="{BB962C8B-B14F-4D97-AF65-F5344CB8AC3E}">
        <p14:creationId xmlns:p14="http://schemas.microsoft.com/office/powerpoint/2010/main" val="731464513"/>
      </p:ext>
    </p:extLst>
  </p:cSld>
  <p:clrMapOvr>
    <a:masterClrMapping/>
  </p:clrMapOvr>
  <p:transition xmlns:p14="http://schemas.microsoft.com/office/powerpoint/2010/mai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147752A-DDE7-6F4E-8C57-7C1BB2782FAA}" type="slidenum">
              <a:rPr lang="en-US"/>
              <a:pPr/>
              <a:t>‹#›</a:t>
            </a:fld>
            <a:endParaRPr lang="en-US"/>
          </a:p>
        </p:txBody>
      </p:sp>
    </p:spTree>
    <p:extLst>
      <p:ext uri="{BB962C8B-B14F-4D97-AF65-F5344CB8AC3E}">
        <p14:creationId xmlns:p14="http://schemas.microsoft.com/office/powerpoint/2010/main" val="1419235654"/>
      </p:ext>
    </p:extLst>
  </p:cSld>
  <p:clrMapOvr>
    <a:masterClrMapping/>
  </p:clrMapOvr>
  <p:transition xmlns:p14="http://schemas.microsoft.com/office/powerpoint/2010/mai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165B01F5-12E3-7248-BB10-709E67501949}" type="slidenum">
              <a:rPr lang="en-US"/>
              <a:pPr/>
              <a:t>‹#›</a:t>
            </a:fld>
            <a:endParaRPr lang="en-US"/>
          </a:p>
        </p:txBody>
      </p:sp>
    </p:spTree>
    <p:extLst>
      <p:ext uri="{BB962C8B-B14F-4D97-AF65-F5344CB8AC3E}">
        <p14:creationId xmlns:p14="http://schemas.microsoft.com/office/powerpoint/2010/main" val="2597951287"/>
      </p:ext>
    </p:extLst>
  </p:cSld>
  <p:clrMapOvr>
    <a:masterClrMapping/>
  </p:clrMapOvr>
  <p:transition xmlns:p14="http://schemas.microsoft.com/office/powerpoint/2010/mai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24E0926-99EF-DA44-88B8-0DE53940E2F5}" type="slidenum">
              <a:rPr lang="en-US"/>
              <a:pPr/>
              <a:t>‹#›</a:t>
            </a:fld>
            <a:endParaRPr lang="en-US"/>
          </a:p>
        </p:txBody>
      </p:sp>
    </p:spTree>
    <p:extLst>
      <p:ext uri="{BB962C8B-B14F-4D97-AF65-F5344CB8AC3E}">
        <p14:creationId xmlns:p14="http://schemas.microsoft.com/office/powerpoint/2010/main" val="399307674"/>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ED60652-1BD0-6E46-88A4-07B9C88773E8}" type="slidenum">
              <a:rPr lang="en-US"/>
              <a:pPr/>
              <a:t>‹#›</a:t>
            </a:fld>
            <a:endParaRPr lang="en-US"/>
          </a:p>
        </p:txBody>
      </p:sp>
    </p:spTree>
    <p:extLst>
      <p:ext uri="{BB962C8B-B14F-4D97-AF65-F5344CB8AC3E}">
        <p14:creationId xmlns:p14="http://schemas.microsoft.com/office/powerpoint/2010/main" val="1428982848"/>
      </p:ext>
    </p:extLst>
  </p:cSld>
  <p:clrMapOvr>
    <a:masterClrMapping/>
  </p:clrMapOvr>
  <p:transition xmlns:p14="http://schemas.microsoft.com/office/powerpoint/2010/mai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3B31790C-F44B-1B46-8B87-5E38722A7E10}" type="slidenum">
              <a:rPr lang="en-US"/>
              <a:pPr/>
              <a:t>‹#›</a:t>
            </a:fld>
            <a:endParaRPr lang="en-US"/>
          </a:p>
        </p:txBody>
      </p:sp>
    </p:spTree>
    <p:extLst>
      <p:ext uri="{BB962C8B-B14F-4D97-AF65-F5344CB8AC3E}">
        <p14:creationId xmlns:p14="http://schemas.microsoft.com/office/powerpoint/2010/main" val="3137252166"/>
      </p:ext>
    </p:extLst>
  </p:cSld>
  <p:clrMapOvr>
    <a:masterClrMapping/>
  </p:clrMapOvr>
  <p:transition xmlns:p14="http://schemas.microsoft.com/office/powerpoint/2010/mai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FB1B28D-0503-634A-BDB8-A7AFBFCCA4E1}" type="slidenum">
              <a:rPr lang="en-US"/>
              <a:pPr/>
              <a:t>‹#›</a:t>
            </a:fld>
            <a:endParaRPr lang="en-US"/>
          </a:p>
        </p:txBody>
      </p:sp>
    </p:spTree>
    <p:extLst>
      <p:ext uri="{BB962C8B-B14F-4D97-AF65-F5344CB8AC3E}">
        <p14:creationId xmlns:p14="http://schemas.microsoft.com/office/powerpoint/2010/main" val="1100224971"/>
      </p:ext>
    </p:extLst>
  </p:cSld>
  <p:clrMapOvr>
    <a:masterClrMapping/>
  </p:clrMapOvr>
  <p:transition xmlns:p14="http://schemas.microsoft.com/office/powerpoint/2010/mai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48FB9FB7-F94B-BE42-B06F-48203AAB8079}" type="slidenum">
              <a:rPr lang="en-US"/>
              <a:pPr/>
              <a:t>‹#›</a:t>
            </a:fld>
            <a:endParaRPr lang="en-US"/>
          </a:p>
        </p:txBody>
      </p:sp>
    </p:spTree>
    <p:extLst>
      <p:ext uri="{BB962C8B-B14F-4D97-AF65-F5344CB8AC3E}">
        <p14:creationId xmlns:p14="http://schemas.microsoft.com/office/powerpoint/2010/main" val="3570797387"/>
      </p:ext>
    </p:extLst>
  </p:cSld>
  <p:clrMapOvr>
    <a:masterClrMapping/>
  </p:clrMapOvr>
  <p:transition xmlns:p14="http://schemas.microsoft.com/office/powerpoint/2010/mai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F50F658A-F0D8-B94D-985D-B8AB63C81AB7}" type="slidenum">
              <a:rPr lang="en-US"/>
              <a:pPr/>
              <a:t>‹#›</a:t>
            </a:fld>
            <a:endParaRPr lang="en-US"/>
          </a:p>
        </p:txBody>
      </p:sp>
    </p:spTree>
    <p:extLst>
      <p:ext uri="{BB962C8B-B14F-4D97-AF65-F5344CB8AC3E}">
        <p14:creationId xmlns:p14="http://schemas.microsoft.com/office/powerpoint/2010/main" val="1556466197"/>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06A113A-F3E4-1244-BC87-4692FAC2E879}" type="slidenum">
              <a:rPr lang="en-US"/>
              <a:pPr/>
              <a:t>‹#›</a:t>
            </a:fld>
            <a:endParaRPr lang="en-US"/>
          </a:p>
        </p:txBody>
      </p:sp>
    </p:spTree>
    <p:extLst>
      <p:ext uri="{BB962C8B-B14F-4D97-AF65-F5344CB8AC3E}">
        <p14:creationId xmlns:p14="http://schemas.microsoft.com/office/powerpoint/2010/main" val="3741334072"/>
      </p:ext>
    </p:extLst>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8AA67C5A-BFEC-5B40-9844-C98D1138F797}" type="slidenum">
              <a:rPr lang="en-US"/>
              <a:pPr/>
              <a:t>‹#›</a:t>
            </a:fld>
            <a:endParaRPr lang="en-US"/>
          </a:p>
        </p:txBody>
      </p:sp>
    </p:spTree>
    <p:extLst>
      <p:ext uri="{BB962C8B-B14F-4D97-AF65-F5344CB8AC3E}">
        <p14:creationId xmlns:p14="http://schemas.microsoft.com/office/powerpoint/2010/main" val="4168859544"/>
      </p:ext>
    </p:extLst>
  </p:cSld>
  <p:clrMapOvr>
    <a:masterClrMapping/>
  </p:clrMapOvr>
  <p:transition xmlns:p14="http://schemas.microsoft.com/office/powerpoint/2010/mai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4340443-8AC9-2140-B2A8-0EA35F248ADE}" type="slidenum">
              <a:rPr lang="en-US"/>
              <a:pPr/>
              <a:t>‹#›</a:t>
            </a:fld>
            <a:endParaRPr lang="en-US"/>
          </a:p>
        </p:txBody>
      </p:sp>
    </p:spTree>
    <p:extLst>
      <p:ext uri="{BB962C8B-B14F-4D97-AF65-F5344CB8AC3E}">
        <p14:creationId xmlns:p14="http://schemas.microsoft.com/office/powerpoint/2010/main" val="2556980575"/>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3A69945E-FB47-2F4D-B501-8B6EBDFE4210}" type="slidenum">
              <a:rPr lang="en-US"/>
              <a:pPr/>
              <a:t>‹#›</a:t>
            </a:fld>
            <a:endParaRPr lang="en-US"/>
          </a:p>
        </p:txBody>
      </p:sp>
    </p:spTree>
    <p:extLst>
      <p:ext uri="{BB962C8B-B14F-4D97-AF65-F5344CB8AC3E}">
        <p14:creationId xmlns:p14="http://schemas.microsoft.com/office/powerpoint/2010/main" val="3548848972"/>
      </p:ext>
    </p:extLst>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99BB9604-F2C0-5E46-9034-892D2D9093BE}" type="slidenum">
              <a:rPr lang="en-US"/>
              <a:pPr/>
              <a:t>‹#›</a:t>
            </a:fld>
            <a:endParaRPr lang="en-US"/>
          </a:p>
        </p:txBody>
      </p:sp>
    </p:spTree>
    <p:extLst>
      <p:ext uri="{BB962C8B-B14F-4D97-AF65-F5344CB8AC3E}">
        <p14:creationId xmlns:p14="http://schemas.microsoft.com/office/powerpoint/2010/main" val="3595510033"/>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B084534-4FC0-9643-A56D-681A4BB5D147}" type="slidenum">
              <a:rPr lang="en-US"/>
              <a:pPr/>
              <a:t>‹#›</a:t>
            </a:fld>
            <a:endParaRPr lang="en-US"/>
          </a:p>
        </p:txBody>
      </p:sp>
    </p:spTree>
    <p:extLst>
      <p:ext uri="{BB962C8B-B14F-4D97-AF65-F5344CB8AC3E}">
        <p14:creationId xmlns:p14="http://schemas.microsoft.com/office/powerpoint/2010/main" val="2047388514"/>
      </p:ext>
    </p:extLst>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A29D6A3-2CE9-7247-AF4F-17CD9CF62BB6}" type="slidenum">
              <a:rPr lang="en-US"/>
              <a:pPr/>
              <a:t>‹#›</a:t>
            </a:fld>
            <a:endParaRPr lang="en-US"/>
          </a:p>
        </p:txBody>
      </p:sp>
    </p:spTree>
    <p:extLst>
      <p:ext uri="{BB962C8B-B14F-4D97-AF65-F5344CB8AC3E}">
        <p14:creationId xmlns:p14="http://schemas.microsoft.com/office/powerpoint/2010/main" val="2351100988"/>
      </p:ext>
    </p:extLst>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70914D4-AAC0-714C-A3A0-CBAC2F8A1652}" type="slidenum">
              <a:rPr lang="en-US"/>
              <a:pPr/>
              <a:t>‹#›</a:t>
            </a:fld>
            <a:endParaRPr lang="en-US"/>
          </a:p>
        </p:txBody>
      </p:sp>
    </p:spTree>
    <p:extLst>
      <p:ext uri="{BB962C8B-B14F-4D97-AF65-F5344CB8AC3E}">
        <p14:creationId xmlns:p14="http://schemas.microsoft.com/office/powerpoint/2010/main" val="3676713122"/>
      </p:ext>
    </p:extLst>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1CA98060-098C-D74D-91D5-CA397BA0195B}" type="slidenum">
              <a:rPr lang="en-US"/>
              <a:pPr/>
              <a:t>‹#›</a:t>
            </a:fld>
            <a:endParaRPr lang="en-US"/>
          </a:p>
        </p:txBody>
      </p:sp>
    </p:spTree>
    <p:extLst>
      <p:ext uri="{BB962C8B-B14F-4D97-AF65-F5344CB8AC3E}">
        <p14:creationId xmlns:p14="http://schemas.microsoft.com/office/powerpoint/2010/main" val="3943977634"/>
      </p:ext>
    </p:extLst>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88F8684-F359-8645-8F08-BBCD97E615B9}" type="slidenum">
              <a:rPr lang="en-US"/>
              <a:pPr/>
              <a:t>‹#›</a:t>
            </a:fld>
            <a:endParaRPr lang="en-US"/>
          </a:p>
        </p:txBody>
      </p:sp>
    </p:spTree>
    <p:extLst>
      <p:ext uri="{BB962C8B-B14F-4D97-AF65-F5344CB8AC3E}">
        <p14:creationId xmlns:p14="http://schemas.microsoft.com/office/powerpoint/2010/main" val="1169242833"/>
      </p:ext>
    </p:extLst>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DD436DD7-0217-B948-95F2-8C4ECEF0D86C}" type="slidenum">
              <a:rPr lang="en-US"/>
              <a:pPr/>
              <a:t>‹#›</a:t>
            </a:fld>
            <a:endParaRPr lang="en-US"/>
          </a:p>
        </p:txBody>
      </p:sp>
    </p:spTree>
    <p:extLst>
      <p:ext uri="{BB962C8B-B14F-4D97-AF65-F5344CB8AC3E}">
        <p14:creationId xmlns:p14="http://schemas.microsoft.com/office/powerpoint/2010/main" val="3074139640"/>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84B4D933-3614-434B-A879-92FE76BB31D5}" type="slidenum">
              <a:rPr lang="en-US"/>
              <a:pPr/>
              <a:t>‹#›</a:t>
            </a:fld>
            <a:endParaRPr lang="en-US"/>
          </a:p>
        </p:txBody>
      </p:sp>
    </p:spTree>
    <p:extLst>
      <p:ext uri="{BB962C8B-B14F-4D97-AF65-F5344CB8AC3E}">
        <p14:creationId xmlns:p14="http://schemas.microsoft.com/office/powerpoint/2010/main" val="19247525"/>
      </p:ext>
    </p:extLst>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4F4310F0-5DD1-7241-AA52-9734AB4D2961}" type="slidenum">
              <a:rPr lang="en-US"/>
              <a:pPr/>
              <a:t>‹#›</a:t>
            </a:fld>
            <a:endParaRPr lang="en-US"/>
          </a:p>
        </p:txBody>
      </p:sp>
    </p:spTree>
    <p:extLst>
      <p:ext uri="{BB962C8B-B14F-4D97-AF65-F5344CB8AC3E}">
        <p14:creationId xmlns:p14="http://schemas.microsoft.com/office/powerpoint/2010/main" val="3568273095"/>
      </p:ext>
    </p:extLst>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DDFBE983-82E7-FC44-AE21-E4F16CD27EF9}" type="slidenum">
              <a:rPr lang="en-US"/>
              <a:pPr/>
              <a:t>‹#›</a:t>
            </a:fld>
            <a:endParaRPr lang="en-US"/>
          </a:p>
        </p:txBody>
      </p:sp>
    </p:spTree>
    <p:extLst>
      <p:ext uri="{BB962C8B-B14F-4D97-AF65-F5344CB8AC3E}">
        <p14:creationId xmlns:p14="http://schemas.microsoft.com/office/powerpoint/2010/main" val="950222899"/>
      </p:ext>
    </p:extLst>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B35A7212-F2F3-B543-ABA5-280CF86F4C3B}" type="slidenum">
              <a:rPr lang="en-US"/>
              <a:pPr/>
              <a:t>‹#›</a:t>
            </a:fld>
            <a:endParaRPr lang="en-US"/>
          </a:p>
        </p:txBody>
      </p:sp>
    </p:spTree>
    <p:extLst>
      <p:ext uri="{BB962C8B-B14F-4D97-AF65-F5344CB8AC3E}">
        <p14:creationId xmlns:p14="http://schemas.microsoft.com/office/powerpoint/2010/main" val="3244224132"/>
      </p:ext>
    </p:extLst>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6A533485-C8CD-5D44-8762-3C5BFEA55C85}" type="slidenum">
              <a:rPr lang="en-US"/>
              <a:pPr/>
              <a:t>‹#›</a:t>
            </a:fld>
            <a:endParaRPr lang="en-US"/>
          </a:p>
        </p:txBody>
      </p:sp>
    </p:spTree>
    <p:extLst>
      <p:ext uri="{BB962C8B-B14F-4D97-AF65-F5344CB8AC3E}">
        <p14:creationId xmlns:p14="http://schemas.microsoft.com/office/powerpoint/2010/main" val="3022280079"/>
      </p:ext>
    </p:extLst>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1A948C2-DD7C-5247-AC0A-E169BDBAF32F}" type="slidenum">
              <a:rPr lang="en-US"/>
              <a:pPr/>
              <a:t>‹#›</a:t>
            </a:fld>
            <a:endParaRPr lang="en-US"/>
          </a:p>
        </p:txBody>
      </p:sp>
    </p:spTree>
    <p:extLst>
      <p:ext uri="{BB962C8B-B14F-4D97-AF65-F5344CB8AC3E}">
        <p14:creationId xmlns:p14="http://schemas.microsoft.com/office/powerpoint/2010/main" val="2098566897"/>
      </p:ext>
    </p:extLst>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9D1ECFD-EEF2-EF49-B5CF-16AB2FEDF920}" type="slidenum">
              <a:rPr lang="en-US"/>
              <a:pPr/>
              <a:t>‹#›</a:t>
            </a:fld>
            <a:endParaRPr lang="en-US"/>
          </a:p>
        </p:txBody>
      </p:sp>
    </p:spTree>
    <p:extLst>
      <p:ext uri="{BB962C8B-B14F-4D97-AF65-F5344CB8AC3E}">
        <p14:creationId xmlns:p14="http://schemas.microsoft.com/office/powerpoint/2010/main" val="2624216021"/>
      </p:ext>
    </p:extLst>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B560044-1C3D-224D-9A2F-DF3CB9F78FB0}" type="slidenum">
              <a:rPr lang="en-US"/>
              <a:pPr/>
              <a:t>‹#›</a:t>
            </a:fld>
            <a:endParaRPr lang="en-US"/>
          </a:p>
        </p:txBody>
      </p:sp>
    </p:spTree>
    <p:extLst>
      <p:ext uri="{BB962C8B-B14F-4D97-AF65-F5344CB8AC3E}">
        <p14:creationId xmlns:p14="http://schemas.microsoft.com/office/powerpoint/2010/main" val="4264539366"/>
      </p:ext>
    </p:extLst>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7D61CD7-911B-AC41-8798-CEEF9410F2E1}" type="slidenum">
              <a:rPr lang="en-US"/>
              <a:pPr/>
              <a:t>‹#›</a:t>
            </a:fld>
            <a:endParaRPr lang="en-US"/>
          </a:p>
        </p:txBody>
      </p:sp>
    </p:spTree>
    <p:extLst>
      <p:ext uri="{BB962C8B-B14F-4D97-AF65-F5344CB8AC3E}">
        <p14:creationId xmlns:p14="http://schemas.microsoft.com/office/powerpoint/2010/main" val="1803270724"/>
      </p:ext>
    </p:extLst>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2C8A0441-6282-B440-80B7-7AB40B5B80FF}" type="slidenum">
              <a:rPr lang="en-US"/>
              <a:pPr/>
              <a:t>‹#›</a:t>
            </a:fld>
            <a:endParaRPr lang="en-US"/>
          </a:p>
        </p:txBody>
      </p:sp>
    </p:spTree>
    <p:extLst>
      <p:ext uri="{BB962C8B-B14F-4D97-AF65-F5344CB8AC3E}">
        <p14:creationId xmlns:p14="http://schemas.microsoft.com/office/powerpoint/2010/main" val="2851037962"/>
      </p:ext>
    </p:extLst>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76E91C1-2DFD-A146-8C93-BCD978B822FE}" type="slidenum">
              <a:rPr lang="en-US"/>
              <a:pPr/>
              <a:t>‹#›</a:t>
            </a:fld>
            <a:endParaRPr lang="en-US"/>
          </a:p>
        </p:txBody>
      </p:sp>
    </p:spTree>
    <p:extLst>
      <p:ext uri="{BB962C8B-B14F-4D97-AF65-F5344CB8AC3E}">
        <p14:creationId xmlns:p14="http://schemas.microsoft.com/office/powerpoint/2010/main" val="2448247256"/>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028B56B-020F-9543-86A6-4C19334F361F}" type="slidenum">
              <a:rPr lang="en-US"/>
              <a:pPr/>
              <a:t>‹#›</a:t>
            </a:fld>
            <a:endParaRPr lang="en-US"/>
          </a:p>
        </p:txBody>
      </p:sp>
    </p:spTree>
    <p:extLst>
      <p:ext uri="{BB962C8B-B14F-4D97-AF65-F5344CB8AC3E}">
        <p14:creationId xmlns:p14="http://schemas.microsoft.com/office/powerpoint/2010/main" val="2156064457"/>
      </p:ext>
    </p:extLst>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389633F-0931-044B-AF74-01CC14C04DA7}" type="slidenum">
              <a:rPr lang="en-US"/>
              <a:pPr/>
              <a:t>‹#›</a:t>
            </a:fld>
            <a:endParaRPr lang="en-US"/>
          </a:p>
        </p:txBody>
      </p:sp>
    </p:spTree>
    <p:extLst>
      <p:ext uri="{BB962C8B-B14F-4D97-AF65-F5344CB8AC3E}">
        <p14:creationId xmlns:p14="http://schemas.microsoft.com/office/powerpoint/2010/main" val="61976058"/>
      </p:ext>
    </p:extLst>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A364ED0-8CA4-A146-A4ED-CE50A58D2CB3}" type="slidenum">
              <a:rPr lang="en-US"/>
              <a:pPr/>
              <a:t>‹#›</a:t>
            </a:fld>
            <a:endParaRPr lang="en-US"/>
          </a:p>
        </p:txBody>
      </p:sp>
    </p:spTree>
    <p:extLst>
      <p:ext uri="{BB962C8B-B14F-4D97-AF65-F5344CB8AC3E}">
        <p14:creationId xmlns:p14="http://schemas.microsoft.com/office/powerpoint/2010/main" val="2144314526"/>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7E8DC06-BC5E-A84B-A085-56EAE34A4CD6}" type="slidenum">
              <a:rPr lang="en-US"/>
              <a:pPr/>
              <a:t>‹#›</a:t>
            </a:fld>
            <a:endParaRPr lang="en-US"/>
          </a:p>
        </p:txBody>
      </p:sp>
    </p:spTree>
    <p:extLst>
      <p:ext uri="{BB962C8B-B14F-4D97-AF65-F5344CB8AC3E}">
        <p14:creationId xmlns:p14="http://schemas.microsoft.com/office/powerpoint/2010/main" val="3956168209"/>
      </p:ext>
    </p:extLst>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09BF1F8E-6E02-A54B-9B10-A1B8FA4BDAEE}" type="slidenum">
              <a:rPr lang="en-US"/>
              <a:pPr/>
              <a:t>‹#›</a:t>
            </a:fld>
            <a:endParaRPr lang="en-US"/>
          </a:p>
        </p:txBody>
      </p:sp>
    </p:spTree>
    <p:extLst>
      <p:ext uri="{BB962C8B-B14F-4D97-AF65-F5344CB8AC3E}">
        <p14:creationId xmlns:p14="http://schemas.microsoft.com/office/powerpoint/2010/main" val="1517675241"/>
      </p:ext>
    </p:extLst>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C8AD320E-6EB4-2746-A231-2594E9DE856B}" type="slidenum">
              <a:rPr lang="en-US"/>
              <a:pPr/>
              <a:t>‹#›</a:t>
            </a:fld>
            <a:endParaRPr lang="en-US"/>
          </a:p>
        </p:txBody>
      </p:sp>
    </p:spTree>
    <p:extLst>
      <p:ext uri="{BB962C8B-B14F-4D97-AF65-F5344CB8AC3E}">
        <p14:creationId xmlns:p14="http://schemas.microsoft.com/office/powerpoint/2010/main" val="2112337654"/>
      </p:ext>
    </p:extLst>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7A12796-56B7-E94E-9E70-E6C332189A79}" type="slidenum">
              <a:rPr lang="en-US"/>
              <a:pPr/>
              <a:t>‹#›</a:t>
            </a:fld>
            <a:endParaRPr lang="en-US"/>
          </a:p>
        </p:txBody>
      </p:sp>
    </p:spTree>
    <p:extLst>
      <p:ext uri="{BB962C8B-B14F-4D97-AF65-F5344CB8AC3E}">
        <p14:creationId xmlns:p14="http://schemas.microsoft.com/office/powerpoint/2010/main" val="3769750589"/>
      </p:ext>
    </p:extLst>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8345FEE-839F-1341-9DDA-E3A803174BC5}" type="slidenum">
              <a:rPr lang="en-US"/>
              <a:pPr/>
              <a:t>‹#›</a:t>
            </a:fld>
            <a:endParaRPr lang="en-US"/>
          </a:p>
        </p:txBody>
      </p:sp>
    </p:spTree>
    <p:extLst>
      <p:ext uri="{BB962C8B-B14F-4D97-AF65-F5344CB8AC3E}">
        <p14:creationId xmlns:p14="http://schemas.microsoft.com/office/powerpoint/2010/main" val="3216176867"/>
      </p:ext>
    </p:extLst>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C47B942-AA6E-CF48-B85F-18FE265EE12C}" type="slidenum">
              <a:rPr lang="en-US"/>
              <a:pPr/>
              <a:t>‹#›</a:t>
            </a:fld>
            <a:endParaRPr lang="en-US"/>
          </a:p>
        </p:txBody>
      </p:sp>
    </p:spTree>
    <p:extLst>
      <p:ext uri="{BB962C8B-B14F-4D97-AF65-F5344CB8AC3E}">
        <p14:creationId xmlns:p14="http://schemas.microsoft.com/office/powerpoint/2010/main" val="2956149910"/>
      </p:ext>
    </p:extLst>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3EF03EB-2B07-F14C-AD88-25DCC8CFE836}" type="slidenum">
              <a:rPr lang="en-US"/>
              <a:pPr/>
              <a:t>‹#›</a:t>
            </a:fld>
            <a:endParaRPr lang="en-US"/>
          </a:p>
        </p:txBody>
      </p:sp>
    </p:spTree>
    <p:extLst>
      <p:ext uri="{BB962C8B-B14F-4D97-AF65-F5344CB8AC3E}">
        <p14:creationId xmlns:p14="http://schemas.microsoft.com/office/powerpoint/2010/main" val="934291373"/>
      </p:ext>
    </p:extLst>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EC10BEC9-4541-314C-9648-F9CF2DD6A5BD}" type="slidenum">
              <a:rPr lang="en-US"/>
              <a:pPr/>
              <a:t>‹#›</a:t>
            </a:fld>
            <a:endParaRPr lang="en-US"/>
          </a:p>
        </p:txBody>
      </p:sp>
    </p:spTree>
    <p:extLst>
      <p:ext uri="{BB962C8B-B14F-4D97-AF65-F5344CB8AC3E}">
        <p14:creationId xmlns:p14="http://schemas.microsoft.com/office/powerpoint/2010/main" val="1012820476"/>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F888B0B-2BBD-FE40-A0D2-5FB5C5896F58}" type="slidenum">
              <a:rPr lang="en-US"/>
              <a:pPr/>
              <a:t>‹#›</a:t>
            </a:fld>
            <a:endParaRPr lang="en-US"/>
          </a:p>
        </p:txBody>
      </p:sp>
    </p:spTree>
    <p:extLst>
      <p:ext uri="{BB962C8B-B14F-4D97-AF65-F5344CB8AC3E}">
        <p14:creationId xmlns:p14="http://schemas.microsoft.com/office/powerpoint/2010/main" val="972532190"/>
      </p:ext>
    </p:extLst>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4CD4CE2-DA96-F047-A4B9-18F2BE360255}" type="slidenum">
              <a:rPr lang="en-US"/>
              <a:pPr/>
              <a:t>‹#›</a:t>
            </a:fld>
            <a:endParaRPr lang="en-US"/>
          </a:p>
        </p:txBody>
      </p:sp>
    </p:spTree>
    <p:extLst>
      <p:ext uri="{BB962C8B-B14F-4D97-AF65-F5344CB8AC3E}">
        <p14:creationId xmlns:p14="http://schemas.microsoft.com/office/powerpoint/2010/main" val="2618828354"/>
      </p:ext>
    </p:extLst>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0CC2784-2E6F-BA4A-A079-4250D3532488}" type="slidenum">
              <a:rPr lang="en-US"/>
              <a:pPr/>
              <a:t>‹#›</a:t>
            </a:fld>
            <a:endParaRPr lang="en-US"/>
          </a:p>
        </p:txBody>
      </p:sp>
    </p:spTree>
    <p:extLst>
      <p:ext uri="{BB962C8B-B14F-4D97-AF65-F5344CB8AC3E}">
        <p14:creationId xmlns:p14="http://schemas.microsoft.com/office/powerpoint/2010/main" val="2079474460"/>
      </p:ext>
    </p:extLst>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E48F5E64-BCB1-814E-A14B-09D8E610AFCA}" type="slidenum">
              <a:rPr lang="en-US"/>
              <a:pPr/>
              <a:t>‹#›</a:t>
            </a:fld>
            <a:endParaRPr lang="en-US"/>
          </a:p>
        </p:txBody>
      </p:sp>
    </p:spTree>
    <p:extLst>
      <p:ext uri="{BB962C8B-B14F-4D97-AF65-F5344CB8AC3E}">
        <p14:creationId xmlns:p14="http://schemas.microsoft.com/office/powerpoint/2010/main" val="2733010200"/>
      </p:ext>
    </p:extLst>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C67A6B44-4E78-CA4A-AB22-F82BB62A937F}" type="slidenum">
              <a:rPr lang="en-US"/>
              <a:pPr/>
              <a:t>‹#›</a:t>
            </a:fld>
            <a:endParaRPr lang="en-US"/>
          </a:p>
        </p:txBody>
      </p:sp>
    </p:spTree>
    <p:extLst>
      <p:ext uri="{BB962C8B-B14F-4D97-AF65-F5344CB8AC3E}">
        <p14:creationId xmlns:p14="http://schemas.microsoft.com/office/powerpoint/2010/main" val="993177550"/>
      </p:ext>
    </p:extLst>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1C5E9E61-9DB2-C84D-9494-71CED8BC9399}" type="slidenum">
              <a:rPr lang="en-US"/>
              <a:pPr/>
              <a:t>‹#›</a:t>
            </a:fld>
            <a:endParaRPr lang="en-US"/>
          </a:p>
        </p:txBody>
      </p:sp>
    </p:spTree>
    <p:extLst>
      <p:ext uri="{BB962C8B-B14F-4D97-AF65-F5344CB8AC3E}">
        <p14:creationId xmlns:p14="http://schemas.microsoft.com/office/powerpoint/2010/main" val="2604425249"/>
      </p:ext>
    </p:extLst>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2C7E5664-7587-6F46-A1B2-7BB979530161}" type="slidenum">
              <a:rPr lang="en-US"/>
              <a:pPr/>
              <a:t>‹#›</a:t>
            </a:fld>
            <a:endParaRPr lang="en-US"/>
          </a:p>
        </p:txBody>
      </p:sp>
    </p:spTree>
    <p:extLst>
      <p:ext uri="{BB962C8B-B14F-4D97-AF65-F5344CB8AC3E}">
        <p14:creationId xmlns:p14="http://schemas.microsoft.com/office/powerpoint/2010/main" val="1850424746"/>
      </p:ext>
    </p:extLst>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C2C2045-714B-7948-A5A2-CDAA6A7A1172}" type="slidenum">
              <a:rPr lang="en-US"/>
              <a:pPr/>
              <a:t>‹#›</a:t>
            </a:fld>
            <a:endParaRPr lang="en-US"/>
          </a:p>
        </p:txBody>
      </p:sp>
    </p:spTree>
    <p:extLst>
      <p:ext uri="{BB962C8B-B14F-4D97-AF65-F5344CB8AC3E}">
        <p14:creationId xmlns:p14="http://schemas.microsoft.com/office/powerpoint/2010/main" val="3445966825"/>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39CB648-773C-D44E-9988-51B75EA9D451}" type="slidenum">
              <a:rPr lang="en-US"/>
              <a:pPr/>
              <a:t>‹#›</a:t>
            </a:fld>
            <a:endParaRPr lang="en-US"/>
          </a:p>
        </p:txBody>
      </p:sp>
    </p:spTree>
    <p:extLst>
      <p:ext uri="{BB962C8B-B14F-4D97-AF65-F5344CB8AC3E}">
        <p14:creationId xmlns:p14="http://schemas.microsoft.com/office/powerpoint/2010/main" val="1033936138"/>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1C262DC-9F4A-6B42-A839-586D0CDB7EC5}" type="slidenum">
              <a:rPr lang="en-US"/>
              <a:pPr/>
              <a:t>‹#›</a:t>
            </a:fld>
            <a:endParaRPr lang="en-US"/>
          </a:p>
        </p:txBody>
      </p:sp>
    </p:spTree>
    <p:extLst>
      <p:ext uri="{BB962C8B-B14F-4D97-AF65-F5344CB8AC3E}">
        <p14:creationId xmlns:p14="http://schemas.microsoft.com/office/powerpoint/2010/main" val="334963815"/>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46E1ADCC-6237-A14D-AC0E-D71730573E90}" type="slidenum">
              <a:rPr lang="en-US"/>
              <a:pPr/>
              <a:t>‹#›</a:t>
            </a:fld>
            <a:endParaRPr lang="en-US"/>
          </a:p>
        </p:txBody>
      </p:sp>
    </p:spTree>
    <p:extLst>
      <p:ext uri="{BB962C8B-B14F-4D97-AF65-F5344CB8AC3E}">
        <p14:creationId xmlns:p14="http://schemas.microsoft.com/office/powerpoint/2010/main" val="1516014858"/>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025"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26" name="Rectangle 2"/>
          <p:cNvSpPr>
            <a:spLocks noGrp="1" noChangeArrowheads="1"/>
          </p:cNvSpPr>
          <p:nvPr>
            <p:ph type="title"/>
          </p:nvPr>
        </p:nvSpPr>
        <p:spPr bwMode="auto">
          <a:xfrm>
            <a:off x="1422400" y="5245100"/>
            <a:ext cx="10541000" cy="262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dirty="0">
                <a:sym typeface="Helvetica Neue Bold Condensed" charset="0"/>
              </a:rPr>
              <a:t>Click to edit Master title style</a:t>
            </a:r>
          </a:p>
        </p:txBody>
      </p:sp>
      <p:sp>
        <p:nvSpPr>
          <p:cNvPr id="1027" name="Rectangle 3"/>
          <p:cNvSpPr>
            <a:spLocks noGrp="1" noChangeArrowheads="1"/>
          </p:cNvSpPr>
          <p:nvPr>
            <p:ph type="body" idx="1"/>
          </p:nvPr>
        </p:nvSpPr>
        <p:spPr bwMode="auto">
          <a:xfrm>
            <a:off x="1422400" y="7861300"/>
            <a:ext cx="105410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dirty="0">
                <a:sym typeface="Helvetica Neue Bold Condensed" charset="0"/>
              </a:rPr>
              <a:t>Click to edit Master text styles</a:t>
            </a:r>
          </a:p>
          <a:p>
            <a:pPr lvl="1"/>
            <a:r>
              <a:rPr lang="en-US" dirty="0">
                <a:sym typeface="Helvetica Neue Bold Condensed" charset="0"/>
              </a:rPr>
              <a:t>Second level</a:t>
            </a:r>
          </a:p>
          <a:p>
            <a:pPr lvl="2"/>
            <a:r>
              <a:rPr lang="en-US" dirty="0">
                <a:sym typeface="Helvetica Neue Bold Condensed" charset="0"/>
              </a:rPr>
              <a:t>Third level</a:t>
            </a:r>
          </a:p>
          <a:p>
            <a:pPr lvl="3"/>
            <a:r>
              <a:rPr lang="en-US" dirty="0">
                <a:sym typeface="Helvetica Neue Bold Condensed" charset="0"/>
              </a:rPr>
              <a:t>Fourth level</a:t>
            </a:r>
          </a:p>
          <a:p>
            <a:pPr lvl="4"/>
            <a:r>
              <a:rPr lang="en-US" dirty="0">
                <a:sym typeface="Helvetica Neue Bold Condensed" charset="0"/>
              </a:rPr>
              <a:t>Fifth level</a:t>
            </a:r>
          </a:p>
        </p:txBody>
      </p:sp>
      <p:sp>
        <p:nvSpPr>
          <p:cNvPr id="1028" name="Text Box 4"/>
          <p:cNvSpPr txBox="1">
            <a:spLocks noGrp="1" noChangeArrowheads="1"/>
          </p:cNvSpPr>
          <p:nvPr>
            <p:ph type="sldNum" sz="quarter" idx="4"/>
          </p:nvPr>
        </p:nvSpPr>
        <p:spPr bwMode="auto">
          <a:xfrm>
            <a:off x="6350000" y="9474200"/>
            <a:ext cx="3111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9E566271-9696-7048-AB1C-9F4EBFF35F6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ransition xmlns:p14="http://schemas.microsoft.com/office/powerpoint/2010/main"/>
  <p:hf hdr="0" ftr="0" dt="0"/>
  <p:txStyles>
    <p:titleStyle>
      <a:lvl1pPr algn="l" rtl="0" fontAlgn="base">
        <a:spcBef>
          <a:spcPct val="0"/>
        </a:spcBef>
        <a:spcAft>
          <a:spcPct val="0"/>
        </a:spcAft>
        <a:defRPr sz="7200">
          <a:solidFill>
            <a:srgbClr val="D5D4D6"/>
          </a:solidFill>
          <a:latin typeface="Century Gothic"/>
          <a:ea typeface="+mj-ea"/>
          <a:cs typeface="Century Gothic"/>
          <a:sym typeface="Helvetica Neue Bold Condensed" charset="0"/>
        </a:defRPr>
      </a:lvl1pPr>
      <a:lvl2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1pPr>
      <a:lvl2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2pPr>
      <a:lvl3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3pPr>
      <a:lvl4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4pPr>
      <a:lvl5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5pPr>
      <a:lvl6pPr marL="457200" algn="l" rtl="0" fontAlgn="base">
        <a:spcBef>
          <a:spcPct val="0"/>
        </a:spcBef>
        <a:spcAft>
          <a:spcPct val="0"/>
        </a:spcAft>
        <a:defRPr sz="4600">
          <a:solidFill>
            <a:srgbClr val="5483A6"/>
          </a:solidFill>
          <a:latin typeface="+mn-lt"/>
          <a:ea typeface="+mn-ea"/>
          <a:cs typeface="+mn-cs"/>
          <a:sym typeface="Helvetica Neue Bold Condensed" charset="0"/>
        </a:defRPr>
      </a:lvl6pPr>
      <a:lvl7pPr marL="914400" algn="l" rtl="0" fontAlgn="base">
        <a:spcBef>
          <a:spcPct val="0"/>
        </a:spcBef>
        <a:spcAft>
          <a:spcPct val="0"/>
        </a:spcAft>
        <a:defRPr sz="46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46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46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2289"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2290" name="Rectangle 2"/>
          <p:cNvSpPr>
            <a:spLocks noGrp="1" noChangeArrowheads="1"/>
          </p:cNvSpPr>
          <p:nvPr>
            <p:ph type="title"/>
          </p:nvPr>
        </p:nvSpPr>
        <p:spPr bwMode="auto">
          <a:xfrm>
            <a:off x="1041400" y="2540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12291" name="Rectangle 3"/>
          <p:cNvSpPr>
            <a:spLocks noGrp="1" noChangeArrowheads="1"/>
          </p:cNvSpPr>
          <p:nvPr>
            <p:ph type="body" idx="1"/>
          </p:nvPr>
        </p:nvSpPr>
        <p:spPr bwMode="auto">
          <a:xfrm>
            <a:off x="6629400" y="2768600"/>
            <a:ext cx="53340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charset="0"/>
              </a:rPr>
              <a:t>Click to edit Master text styles</a:t>
            </a:r>
          </a:p>
          <a:p>
            <a:pPr lvl="1"/>
            <a:r>
              <a:rPr lang="en-US">
                <a:sym typeface="Helvetica Neue" charset="0"/>
              </a:rPr>
              <a:t>Second level</a:t>
            </a:r>
          </a:p>
          <a:p>
            <a:pPr lvl="2"/>
            <a:r>
              <a:rPr lang="en-US">
                <a:sym typeface="Helvetica Neue" charset="0"/>
              </a:rPr>
              <a:t>Third level</a:t>
            </a:r>
          </a:p>
          <a:p>
            <a:pPr lvl="3"/>
            <a:r>
              <a:rPr lang="en-US">
                <a:sym typeface="Helvetica Neue" charset="0"/>
              </a:rPr>
              <a:t>Fourth level</a:t>
            </a:r>
          </a:p>
          <a:p>
            <a:pPr lvl="4"/>
            <a:r>
              <a:rPr lang="en-US">
                <a:sym typeface="Helvetica Neue" charset="0"/>
              </a:rPr>
              <a:t>Fifth level</a:t>
            </a:r>
          </a:p>
        </p:txBody>
      </p:sp>
      <p:sp>
        <p:nvSpPr>
          <p:cNvPr id="12292" name="Text Box 4"/>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4DCC511D-7B28-3C4A-B8AA-56F79BFA6A6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xmlns:p14="http://schemas.microsoft.com/office/powerpoint/2010/main"/>
  <p:hf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25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270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14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159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16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073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30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3987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3313"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314"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315"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3316"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3317"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077BF891-BF57-1F41-A426-9F6097536F6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xmlns:p14="http://schemas.microsoft.com/office/powerpoint/2010/main"/>
  <p:hf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rgbClr val="5483A6"/>
          </a:solidFill>
          <a:latin typeface="+mn-lt"/>
          <a:ea typeface="+mn-ea"/>
          <a:cs typeface="+mn-cs"/>
          <a:sym typeface="Helvetica Neue Bold Condensed" charset="0"/>
        </a:defRPr>
      </a:lvl2pPr>
      <a:lvl3pPr algn="l" rtl="0" fontAlgn="base">
        <a:spcBef>
          <a:spcPct val="0"/>
        </a:spcBef>
        <a:spcAft>
          <a:spcPct val="0"/>
        </a:spcAft>
        <a:defRPr sz="2400">
          <a:solidFill>
            <a:srgbClr val="5483A6"/>
          </a:solidFill>
          <a:latin typeface="+mn-lt"/>
          <a:ea typeface="+mn-ea"/>
          <a:cs typeface="+mn-cs"/>
          <a:sym typeface="Helvetica Neue Bold Condensed" charset="0"/>
        </a:defRPr>
      </a:lvl3pPr>
      <a:lvl4pPr algn="l" rtl="0" fontAlgn="base">
        <a:spcBef>
          <a:spcPct val="0"/>
        </a:spcBef>
        <a:spcAft>
          <a:spcPct val="0"/>
        </a:spcAft>
        <a:defRPr sz="2400">
          <a:solidFill>
            <a:srgbClr val="5483A6"/>
          </a:solidFill>
          <a:latin typeface="+mn-lt"/>
          <a:ea typeface="+mn-ea"/>
          <a:cs typeface="+mn-cs"/>
          <a:sym typeface="Helvetica Neue Bold Condensed" charset="0"/>
        </a:defRPr>
      </a:lvl4pPr>
      <a:lvl5pPr algn="l" rtl="0" fontAlgn="base">
        <a:spcBef>
          <a:spcPct val="0"/>
        </a:spcBef>
        <a:spcAft>
          <a:spcPct val="0"/>
        </a:spcAft>
        <a:defRPr sz="2400">
          <a:solidFill>
            <a:srgbClr val="5483A6"/>
          </a:solidFill>
          <a:latin typeface="+mn-lt"/>
          <a:ea typeface="+mn-ea"/>
          <a:cs typeface="+mn-cs"/>
          <a:sym typeface="Helvetica Neue Bold Condensed" charset="0"/>
        </a:defRPr>
      </a:lvl5pPr>
      <a:lvl6pPr marL="457200" algn="l" rtl="0" fontAlgn="base">
        <a:spcBef>
          <a:spcPct val="0"/>
        </a:spcBef>
        <a:spcAft>
          <a:spcPct val="0"/>
        </a:spcAft>
        <a:defRPr sz="2400">
          <a:solidFill>
            <a:srgbClr val="5483A6"/>
          </a:solidFill>
          <a:latin typeface="+mn-lt"/>
          <a:ea typeface="+mn-ea"/>
          <a:cs typeface="+mn-cs"/>
          <a:sym typeface="Helvetica Neue Bold Condensed" charset="0"/>
        </a:defRPr>
      </a:lvl6pPr>
      <a:lvl7pPr marL="914400" algn="l" rtl="0" fontAlgn="base">
        <a:spcBef>
          <a:spcPct val="0"/>
        </a:spcBef>
        <a:spcAft>
          <a:spcPct val="0"/>
        </a:spcAft>
        <a:defRPr sz="24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24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24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4337"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338" name="Text Box 2"/>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11B29690-286E-5D48-9A7A-5A3383DCE23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xmlns:p14="http://schemas.microsoft.com/office/powerpoint/2010/main"/>
  <p:hf hdr="0" ftr="0" dt="0"/>
  <p:txStyles>
    <p:titleStyle>
      <a:lvl1pPr marL="4079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65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322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79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236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76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320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65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209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67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124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81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4038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5361"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362" name="Rectangle 2"/>
          <p:cNvSpPr>
            <a:spLocks noGrp="1" noChangeArrowheads="1"/>
          </p:cNvSpPr>
          <p:nvPr>
            <p:ph type="body" idx="1"/>
          </p:nvPr>
        </p:nvSpPr>
        <p:spPr bwMode="auto">
          <a:xfrm>
            <a:off x="1041400" y="1473200"/>
            <a:ext cx="10922000" cy="680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charset="0"/>
              </a:rPr>
              <a:t>Click to edit Master text styles</a:t>
            </a:r>
          </a:p>
          <a:p>
            <a:pPr lvl="1"/>
            <a:r>
              <a:rPr lang="en-US">
                <a:sym typeface="Helvetica Neue" charset="0"/>
              </a:rPr>
              <a:t>Second level</a:t>
            </a:r>
          </a:p>
          <a:p>
            <a:pPr lvl="2"/>
            <a:r>
              <a:rPr lang="en-US">
                <a:sym typeface="Helvetica Neue" charset="0"/>
              </a:rPr>
              <a:t>Third level</a:t>
            </a:r>
          </a:p>
          <a:p>
            <a:pPr lvl="3"/>
            <a:r>
              <a:rPr lang="en-US">
                <a:sym typeface="Helvetica Neue" charset="0"/>
              </a:rPr>
              <a:t>Fourth level</a:t>
            </a:r>
          </a:p>
          <a:p>
            <a:pPr lvl="4"/>
            <a:r>
              <a:rPr lang="en-US">
                <a:sym typeface="Helvetica Neue" charset="0"/>
              </a:rPr>
              <a:t>Fifth level</a:t>
            </a:r>
          </a:p>
        </p:txBody>
      </p:sp>
      <p:sp>
        <p:nvSpPr>
          <p:cNvPr id="15363" name="Text Box 3"/>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F7D09A8A-C388-854F-A0CD-7596DE43C54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xmlns:p14="http://schemas.microsoft.com/office/powerpoint/2010/main"/>
  <p:hf hdr="0" ftr="0" dt="0"/>
  <p:txStyles>
    <p:titleStyle>
      <a:lvl1pPr marL="4079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65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322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79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236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1pPr>
      <a:lvl2pPr marL="8255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2pPr>
      <a:lvl3pPr marL="12700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3pPr>
      <a:lvl4pPr marL="17145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4pPr>
      <a:lvl5pPr marL="21590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5pPr>
      <a:lvl6pPr marL="26162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6pPr>
      <a:lvl7pPr marL="30734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7pPr>
      <a:lvl8pPr marL="35306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8pPr>
      <a:lvl9pPr marL="39878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6385"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6386" name="Rectangle 2"/>
          <p:cNvSpPr>
            <a:spLocks noGrp="1" noChangeArrowheads="1"/>
          </p:cNvSpPr>
          <p:nvPr>
            <p:ph type="title"/>
          </p:nvPr>
        </p:nvSpPr>
        <p:spPr bwMode="auto">
          <a:xfrm>
            <a:off x="1041400" y="36576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16387" name="Text Box 3"/>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E8A76E88-8A28-934B-A02D-0074C212691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xmlns:p14="http://schemas.microsoft.com/office/powerpoint/2010/main"/>
  <p:hf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76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320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65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209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67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124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81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4038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body" idx="1"/>
          </p:nvPr>
        </p:nvSpPr>
        <p:spPr bwMode="auto">
          <a:xfrm>
            <a:off x="1422400" y="8115300"/>
            <a:ext cx="10845800" cy="74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7410" name="Rectangle 2"/>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1" name="Line 3"/>
          <p:cNvSpPr>
            <a:spLocks noChangeShapeType="1"/>
          </p:cNvSpPr>
          <p:nvPr/>
        </p:nvSpPr>
        <p:spPr bwMode="auto">
          <a:xfrm>
            <a:off x="277813" y="89154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2" name="Line 4"/>
          <p:cNvSpPr>
            <a:spLocks noChangeShapeType="1"/>
          </p:cNvSpPr>
          <p:nvPr/>
        </p:nvSpPr>
        <p:spPr bwMode="auto">
          <a:xfrm flipH="1">
            <a:off x="5256213" y="8902700"/>
            <a:ext cx="0" cy="59690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3" name="Line 5"/>
          <p:cNvSpPr>
            <a:spLocks noChangeShapeType="1"/>
          </p:cNvSpPr>
          <p:nvPr/>
        </p:nvSpPr>
        <p:spPr bwMode="auto">
          <a:xfrm>
            <a:off x="277813" y="71882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4" name="Rectangle 6"/>
          <p:cNvSpPr>
            <a:spLocks noGrp="1" noChangeArrowheads="1"/>
          </p:cNvSpPr>
          <p:nvPr>
            <p:ph type="title"/>
          </p:nvPr>
        </p:nvSpPr>
        <p:spPr bwMode="auto">
          <a:xfrm>
            <a:off x="1422400" y="7099300"/>
            <a:ext cx="108458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7415" name="Text Box 7"/>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E9526F96-F3D7-554F-A4A5-853FCE62FC2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xmlns:p14="http://schemas.microsoft.com/office/powerpoint/2010/main"/>
  <p:hf hdr="0" ftr="0" dt="0"/>
  <p:txStyles>
    <p:titleStyle>
      <a:lvl1pPr algn="l" rtl="0" fontAlgn="base">
        <a:spcBef>
          <a:spcPct val="0"/>
        </a:spcBef>
        <a:spcAft>
          <a:spcPct val="0"/>
        </a:spcAft>
        <a:defRPr sz="7400">
          <a:solidFill>
            <a:srgbClr val="D5D4D6"/>
          </a:solidFill>
          <a:latin typeface="+mj-lt"/>
          <a:ea typeface="+mj-ea"/>
          <a:cs typeface="+mj-cs"/>
          <a:sym typeface="Helvetica Neue Bold Condensed" charset="0"/>
        </a:defRPr>
      </a:lvl1pPr>
      <a:lvl2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4600">
          <a:solidFill>
            <a:srgbClr val="D5D4D6"/>
          </a:solidFill>
          <a:latin typeface="+mn-lt"/>
          <a:ea typeface="+mn-ea"/>
          <a:cs typeface="+mn-cs"/>
          <a:sym typeface="Helvetica Neue Bold Condensed" charset="0"/>
        </a:defRPr>
      </a:lvl1pPr>
      <a:lvl2pPr algn="l" rtl="0" fontAlgn="base">
        <a:spcBef>
          <a:spcPct val="0"/>
        </a:spcBef>
        <a:spcAft>
          <a:spcPct val="0"/>
        </a:spcAft>
        <a:defRPr sz="4600">
          <a:solidFill>
            <a:srgbClr val="D5D4D6"/>
          </a:solidFill>
          <a:latin typeface="+mn-lt"/>
          <a:ea typeface="+mn-ea"/>
          <a:cs typeface="+mn-cs"/>
          <a:sym typeface="Helvetica Neue Bold Condensed" charset="0"/>
        </a:defRPr>
      </a:lvl2pPr>
      <a:lvl3pPr algn="l" rtl="0" fontAlgn="base">
        <a:spcBef>
          <a:spcPct val="0"/>
        </a:spcBef>
        <a:spcAft>
          <a:spcPct val="0"/>
        </a:spcAft>
        <a:defRPr sz="4600">
          <a:solidFill>
            <a:srgbClr val="D5D4D6"/>
          </a:solidFill>
          <a:latin typeface="+mn-lt"/>
          <a:ea typeface="+mn-ea"/>
          <a:cs typeface="+mn-cs"/>
          <a:sym typeface="Helvetica Neue Bold Condensed" charset="0"/>
        </a:defRPr>
      </a:lvl3pPr>
      <a:lvl4pPr algn="l" rtl="0" fontAlgn="base">
        <a:spcBef>
          <a:spcPct val="0"/>
        </a:spcBef>
        <a:spcAft>
          <a:spcPct val="0"/>
        </a:spcAft>
        <a:defRPr sz="4600">
          <a:solidFill>
            <a:srgbClr val="D5D4D6"/>
          </a:solidFill>
          <a:latin typeface="+mn-lt"/>
          <a:ea typeface="+mn-ea"/>
          <a:cs typeface="+mn-cs"/>
          <a:sym typeface="Helvetica Neue Bold Condensed" charset="0"/>
        </a:defRPr>
      </a:lvl4pPr>
      <a:lvl5pPr algn="l" rtl="0" fontAlgn="base">
        <a:spcBef>
          <a:spcPct val="0"/>
        </a:spcBef>
        <a:spcAft>
          <a:spcPct val="0"/>
        </a:spcAft>
        <a:defRPr sz="4600">
          <a:solidFill>
            <a:srgbClr val="D5D4D6"/>
          </a:solidFill>
          <a:latin typeface="+mn-lt"/>
          <a:ea typeface="+mn-ea"/>
          <a:cs typeface="+mn-cs"/>
          <a:sym typeface="Helvetica Neue Bold Condensed" charset="0"/>
        </a:defRPr>
      </a:lvl5pPr>
      <a:lvl6pPr marL="457200" algn="l" rtl="0" fontAlgn="base">
        <a:spcBef>
          <a:spcPct val="0"/>
        </a:spcBef>
        <a:spcAft>
          <a:spcPct val="0"/>
        </a:spcAft>
        <a:defRPr sz="4600">
          <a:solidFill>
            <a:srgbClr val="D5D4D6"/>
          </a:solidFill>
          <a:latin typeface="+mn-lt"/>
          <a:ea typeface="+mn-ea"/>
          <a:cs typeface="+mn-cs"/>
          <a:sym typeface="Helvetica Neue Bold Condensed" charset="0"/>
        </a:defRPr>
      </a:lvl6pPr>
      <a:lvl7pPr marL="914400" algn="l" rtl="0" fontAlgn="base">
        <a:spcBef>
          <a:spcPct val="0"/>
        </a:spcBef>
        <a:spcAft>
          <a:spcPct val="0"/>
        </a:spcAft>
        <a:defRPr sz="4600">
          <a:solidFill>
            <a:srgbClr val="D5D4D6"/>
          </a:solidFill>
          <a:latin typeface="+mn-lt"/>
          <a:ea typeface="+mn-ea"/>
          <a:cs typeface="+mn-cs"/>
          <a:sym typeface="Helvetica Neue Bold Condensed" charset="0"/>
        </a:defRPr>
      </a:lvl7pPr>
      <a:lvl8pPr marL="1371600" algn="l" rtl="0" fontAlgn="base">
        <a:spcBef>
          <a:spcPct val="0"/>
        </a:spcBef>
        <a:spcAft>
          <a:spcPct val="0"/>
        </a:spcAft>
        <a:defRPr sz="4600">
          <a:solidFill>
            <a:srgbClr val="D5D4D6"/>
          </a:solidFill>
          <a:latin typeface="+mn-lt"/>
          <a:ea typeface="+mn-ea"/>
          <a:cs typeface="+mn-cs"/>
          <a:sym typeface="Helvetica Neue Bold Condensed" charset="0"/>
        </a:defRPr>
      </a:lvl8pPr>
      <a:lvl9pPr marL="1828800" algn="l" rtl="0" fontAlgn="base">
        <a:spcBef>
          <a:spcPct val="0"/>
        </a:spcBef>
        <a:spcAft>
          <a:spcPct val="0"/>
        </a:spcAft>
        <a:defRPr sz="4600">
          <a:solidFill>
            <a:srgbClr val="D5D4D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body" idx="1"/>
          </p:nvPr>
        </p:nvSpPr>
        <p:spPr bwMode="auto">
          <a:xfrm>
            <a:off x="1422400" y="8115300"/>
            <a:ext cx="10845800" cy="74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8434" name="Rectangle 2"/>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5" name="Line 3"/>
          <p:cNvSpPr>
            <a:spLocks noChangeShapeType="1"/>
          </p:cNvSpPr>
          <p:nvPr/>
        </p:nvSpPr>
        <p:spPr bwMode="auto">
          <a:xfrm>
            <a:off x="277813" y="89154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6" name="Line 4"/>
          <p:cNvSpPr>
            <a:spLocks noChangeShapeType="1"/>
          </p:cNvSpPr>
          <p:nvPr/>
        </p:nvSpPr>
        <p:spPr bwMode="auto">
          <a:xfrm flipH="1">
            <a:off x="5256213" y="8902700"/>
            <a:ext cx="0" cy="59690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7" name="Line 5"/>
          <p:cNvSpPr>
            <a:spLocks noChangeShapeType="1"/>
          </p:cNvSpPr>
          <p:nvPr/>
        </p:nvSpPr>
        <p:spPr bwMode="auto">
          <a:xfrm>
            <a:off x="277813" y="71882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8" name="Rectangle 6"/>
          <p:cNvSpPr>
            <a:spLocks noGrp="1" noChangeArrowheads="1"/>
          </p:cNvSpPr>
          <p:nvPr>
            <p:ph type="title"/>
          </p:nvPr>
        </p:nvSpPr>
        <p:spPr bwMode="auto">
          <a:xfrm>
            <a:off x="1422400" y="7099300"/>
            <a:ext cx="108458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8439" name="Text Box 7"/>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F39B1B44-6571-F64F-88F8-754C8A92816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xmlns:p14="http://schemas.microsoft.com/office/powerpoint/2010/main"/>
  <p:hf hdr="0" ftr="0" dt="0"/>
  <p:txStyles>
    <p:titleStyle>
      <a:lvl1pPr algn="l" rtl="0" fontAlgn="base">
        <a:spcBef>
          <a:spcPct val="0"/>
        </a:spcBef>
        <a:spcAft>
          <a:spcPct val="0"/>
        </a:spcAft>
        <a:defRPr sz="7400">
          <a:solidFill>
            <a:srgbClr val="D5D4D6"/>
          </a:solidFill>
          <a:latin typeface="+mj-lt"/>
          <a:ea typeface="+mj-ea"/>
          <a:cs typeface="+mj-cs"/>
          <a:sym typeface="Helvetica Neue Bold Condensed" charset="0"/>
        </a:defRPr>
      </a:lvl1pPr>
      <a:lvl2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4600">
          <a:solidFill>
            <a:srgbClr val="D5D4D6"/>
          </a:solidFill>
          <a:latin typeface="+mn-lt"/>
          <a:ea typeface="+mn-ea"/>
          <a:cs typeface="+mn-cs"/>
          <a:sym typeface="Helvetica Neue Bold Condensed" charset="0"/>
        </a:defRPr>
      </a:lvl1pPr>
      <a:lvl2pPr algn="l" rtl="0" fontAlgn="base">
        <a:spcBef>
          <a:spcPct val="0"/>
        </a:spcBef>
        <a:spcAft>
          <a:spcPct val="0"/>
        </a:spcAft>
        <a:defRPr sz="4600">
          <a:solidFill>
            <a:srgbClr val="D5D4D6"/>
          </a:solidFill>
          <a:latin typeface="+mn-lt"/>
          <a:ea typeface="+mn-ea"/>
          <a:cs typeface="+mn-cs"/>
          <a:sym typeface="Helvetica Neue Bold Condensed" charset="0"/>
        </a:defRPr>
      </a:lvl2pPr>
      <a:lvl3pPr algn="l" rtl="0" fontAlgn="base">
        <a:spcBef>
          <a:spcPct val="0"/>
        </a:spcBef>
        <a:spcAft>
          <a:spcPct val="0"/>
        </a:spcAft>
        <a:defRPr sz="4600">
          <a:solidFill>
            <a:srgbClr val="D5D4D6"/>
          </a:solidFill>
          <a:latin typeface="+mn-lt"/>
          <a:ea typeface="+mn-ea"/>
          <a:cs typeface="+mn-cs"/>
          <a:sym typeface="Helvetica Neue Bold Condensed" charset="0"/>
        </a:defRPr>
      </a:lvl3pPr>
      <a:lvl4pPr algn="l" rtl="0" fontAlgn="base">
        <a:spcBef>
          <a:spcPct val="0"/>
        </a:spcBef>
        <a:spcAft>
          <a:spcPct val="0"/>
        </a:spcAft>
        <a:defRPr sz="4600">
          <a:solidFill>
            <a:srgbClr val="D5D4D6"/>
          </a:solidFill>
          <a:latin typeface="+mn-lt"/>
          <a:ea typeface="+mn-ea"/>
          <a:cs typeface="+mn-cs"/>
          <a:sym typeface="Helvetica Neue Bold Condensed" charset="0"/>
        </a:defRPr>
      </a:lvl4pPr>
      <a:lvl5pPr algn="l" rtl="0" fontAlgn="base">
        <a:spcBef>
          <a:spcPct val="0"/>
        </a:spcBef>
        <a:spcAft>
          <a:spcPct val="0"/>
        </a:spcAft>
        <a:defRPr sz="4600">
          <a:solidFill>
            <a:srgbClr val="D5D4D6"/>
          </a:solidFill>
          <a:latin typeface="+mn-lt"/>
          <a:ea typeface="+mn-ea"/>
          <a:cs typeface="+mn-cs"/>
          <a:sym typeface="Helvetica Neue Bold Condensed" charset="0"/>
        </a:defRPr>
      </a:lvl5pPr>
      <a:lvl6pPr marL="457200" algn="l" rtl="0" fontAlgn="base">
        <a:spcBef>
          <a:spcPct val="0"/>
        </a:spcBef>
        <a:spcAft>
          <a:spcPct val="0"/>
        </a:spcAft>
        <a:defRPr sz="4600">
          <a:solidFill>
            <a:srgbClr val="D5D4D6"/>
          </a:solidFill>
          <a:latin typeface="+mn-lt"/>
          <a:ea typeface="+mn-ea"/>
          <a:cs typeface="+mn-cs"/>
          <a:sym typeface="Helvetica Neue Bold Condensed" charset="0"/>
        </a:defRPr>
      </a:lvl6pPr>
      <a:lvl7pPr marL="914400" algn="l" rtl="0" fontAlgn="base">
        <a:spcBef>
          <a:spcPct val="0"/>
        </a:spcBef>
        <a:spcAft>
          <a:spcPct val="0"/>
        </a:spcAft>
        <a:defRPr sz="4600">
          <a:solidFill>
            <a:srgbClr val="D5D4D6"/>
          </a:solidFill>
          <a:latin typeface="+mn-lt"/>
          <a:ea typeface="+mn-ea"/>
          <a:cs typeface="+mn-cs"/>
          <a:sym typeface="Helvetica Neue Bold Condensed" charset="0"/>
        </a:defRPr>
      </a:lvl7pPr>
      <a:lvl8pPr marL="1371600" algn="l" rtl="0" fontAlgn="base">
        <a:spcBef>
          <a:spcPct val="0"/>
        </a:spcBef>
        <a:spcAft>
          <a:spcPct val="0"/>
        </a:spcAft>
        <a:defRPr sz="4600">
          <a:solidFill>
            <a:srgbClr val="D5D4D6"/>
          </a:solidFill>
          <a:latin typeface="+mn-lt"/>
          <a:ea typeface="+mn-ea"/>
          <a:cs typeface="+mn-cs"/>
          <a:sym typeface="Helvetica Neue Bold Condensed" charset="0"/>
        </a:defRPr>
      </a:lvl8pPr>
      <a:lvl9pPr marL="1828800" algn="l" rtl="0" fontAlgn="base">
        <a:spcBef>
          <a:spcPct val="0"/>
        </a:spcBef>
        <a:spcAft>
          <a:spcPct val="0"/>
        </a:spcAft>
        <a:defRPr sz="4600">
          <a:solidFill>
            <a:srgbClr val="D5D4D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9457"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9458"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9459"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9460"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9461"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EED5E645-ACC6-0441-81F6-ED10245F309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xmlns:p14="http://schemas.microsoft.com/office/powerpoint/2010/main"/>
  <p:hf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rgbClr val="5483A6"/>
          </a:solidFill>
          <a:latin typeface="+mn-lt"/>
          <a:ea typeface="+mn-ea"/>
          <a:cs typeface="+mn-cs"/>
          <a:sym typeface="Helvetica Neue Bold Condensed" charset="0"/>
        </a:defRPr>
      </a:lvl2pPr>
      <a:lvl3pPr algn="l" rtl="0" fontAlgn="base">
        <a:spcBef>
          <a:spcPct val="0"/>
        </a:spcBef>
        <a:spcAft>
          <a:spcPct val="0"/>
        </a:spcAft>
        <a:defRPr sz="2400">
          <a:solidFill>
            <a:srgbClr val="5483A6"/>
          </a:solidFill>
          <a:latin typeface="+mn-lt"/>
          <a:ea typeface="+mn-ea"/>
          <a:cs typeface="+mn-cs"/>
          <a:sym typeface="Helvetica Neue Bold Condensed" charset="0"/>
        </a:defRPr>
      </a:lvl3pPr>
      <a:lvl4pPr algn="l" rtl="0" fontAlgn="base">
        <a:spcBef>
          <a:spcPct val="0"/>
        </a:spcBef>
        <a:spcAft>
          <a:spcPct val="0"/>
        </a:spcAft>
        <a:defRPr sz="2400">
          <a:solidFill>
            <a:srgbClr val="5483A6"/>
          </a:solidFill>
          <a:latin typeface="+mn-lt"/>
          <a:ea typeface="+mn-ea"/>
          <a:cs typeface="+mn-cs"/>
          <a:sym typeface="Helvetica Neue Bold Condensed" charset="0"/>
        </a:defRPr>
      </a:lvl4pPr>
      <a:lvl5pPr algn="l" rtl="0" fontAlgn="base">
        <a:spcBef>
          <a:spcPct val="0"/>
        </a:spcBef>
        <a:spcAft>
          <a:spcPct val="0"/>
        </a:spcAft>
        <a:defRPr sz="2400">
          <a:solidFill>
            <a:srgbClr val="5483A6"/>
          </a:solidFill>
          <a:latin typeface="+mn-lt"/>
          <a:ea typeface="+mn-ea"/>
          <a:cs typeface="+mn-cs"/>
          <a:sym typeface="Helvetica Neue Bold Condensed" charset="0"/>
        </a:defRPr>
      </a:lvl5pPr>
      <a:lvl6pPr marL="457200" algn="l" rtl="0" fontAlgn="base">
        <a:spcBef>
          <a:spcPct val="0"/>
        </a:spcBef>
        <a:spcAft>
          <a:spcPct val="0"/>
        </a:spcAft>
        <a:defRPr sz="2400">
          <a:solidFill>
            <a:srgbClr val="5483A6"/>
          </a:solidFill>
          <a:latin typeface="+mn-lt"/>
          <a:ea typeface="+mn-ea"/>
          <a:cs typeface="+mn-cs"/>
          <a:sym typeface="Helvetica Neue Bold Condensed" charset="0"/>
        </a:defRPr>
      </a:lvl6pPr>
      <a:lvl7pPr marL="914400" algn="l" rtl="0" fontAlgn="base">
        <a:spcBef>
          <a:spcPct val="0"/>
        </a:spcBef>
        <a:spcAft>
          <a:spcPct val="0"/>
        </a:spcAft>
        <a:defRPr sz="24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24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24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2049"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50" name="Rectangle 2"/>
          <p:cNvSpPr>
            <a:spLocks noGrp="1" noChangeArrowheads="1"/>
          </p:cNvSpPr>
          <p:nvPr>
            <p:ph type="title"/>
          </p:nvPr>
        </p:nvSpPr>
        <p:spPr bwMode="auto">
          <a:xfrm>
            <a:off x="1041400" y="2540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2051" name="Rectangle 3"/>
          <p:cNvSpPr>
            <a:spLocks noGrp="1" noChangeArrowheads="1"/>
          </p:cNvSpPr>
          <p:nvPr>
            <p:ph type="body" idx="1"/>
          </p:nvPr>
        </p:nvSpPr>
        <p:spPr bwMode="auto">
          <a:xfrm>
            <a:off x="1041400" y="2768600"/>
            <a:ext cx="53340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charset="0"/>
              </a:rPr>
              <a:t>Click to edit Master text styles</a:t>
            </a:r>
          </a:p>
          <a:p>
            <a:pPr lvl="1"/>
            <a:r>
              <a:rPr lang="en-US">
                <a:sym typeface="Helvetica Neue" charset="0"/>
              </a:rPr>
              <a:t>Second level</a:t>
            </a:r>
          </a:p>
          <a:p>
            <a:pPr lvl="2"/>
            <a:r>
              <a:rPr lang="en-US">
                <a:sym typeface="Helvetica Neue" charset="0"/>
              </a:rPr>
              <a:t>Third level</a:t>
            </a:r>
          </a:p>
          <a:p>
            <a:pPr lvl="3"/>
            <a:r>
              <a:rPr lang="en-US">
                <a:sym typeface="Helvetica Neue" charset="0"/>
              </a:rPr>
              <a:t>Fourth level</a:t>
            </a:r>
          </a:p>
          <a:p>
            <a:pPr lvl="4"/>
            <a:r>
              <a:rPr lang="en-US">
                <a:sym typeface="Helvetica Neue" charset="0"/>
              </a:rPr>
              <a:t>Fifth level</a:t>
            </a:r>
          </a:p>
        </p:txBody>
      </p:sp>
      <p:sp>
        <p:nvSpPr>
          <p:cNvPr id="2052" name="Text Box 4"/>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F3801765-2FD0-F74A-9F14-A686DFF7462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ransition xmlns:p14="http://schemas.microsoft.com/office/powerpoint/2010/main"/>
  <p:hf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25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270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14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159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16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073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30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3987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3073"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074" name="Rectangle 2"/>
          <p:cNvSpPr>
            <a:spLocks noGrp="1" noChangeArrowheads="1"/>
          </p:cNvSpPr>
          <p:nvPr>
            <p:ph type="title"/>
          </p:nvPr>
        </p:nvSpPr>
        <p:spPr bwMode="auto">
          <a:xfrm>
            <a:off x="1041400" y="2019300"/>
            <a:ext cx="5334000" cy="287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3075" name="Rectangle 3"/>
          <p:cNvSpPr>
            <a:spLocks noGrp="1" noChangeArrowheads="1"/>
          </p:cNvSpPr>
          <p:nvPr>
            <p:ph type="body" idx="1"/>
          </p:nvPr>
        </p:nvSpPr>
        <p:spPr bwMode="auto">
          <a:xfrm>
            <a:off x="1041400" y="4876800"/>
            <a:ext cx="5334000" cy="285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3076" name="Text Box 4"/>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92B5E97D-4E5D-1C46-8EDC-8805995DD25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xmlns:p14="http://schemas.microsoft.com/office/powerpoint/2010/main"/>
  <p:hf hdr="0" ftr="0" dt="0"/>
  <p:txStyles>
    <p:titleStyle>
      <a:lvl1pPr algn="l" rtl="0" fontAlgn="base">
        <a:lnSpc>
          <a:spcPct val="90000"/>
        </a:lnSpc>
        <a:spcBef>
          <a:spcPct val="0"/>
        </a:spcBef>
        <a:spcAft>
          <a:spcPct val="0"/>
        </a:spcAft>
        <a:defRPr sz="7800">
          <a:solidFill>
            <a:srgbClr val="D5D4D6"/>
          </a:solidFill>
          <a:latin typeface="+mj-lt"/>
          <a:ea typeface="+mj-ea"/>
          <a:cs typeface="+mj-cs"/>
          <a:sym typeface="Helvetica Neue Bold Condensed" charset="0"/>
        </a:defRPr>
      </a:lvl1pPr>
      <a:lvl2pPr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lnSpc>
          <a:spcPct val="90000"/>
        </a:lnSpc>
        <a:spcBef>
          <a:spcPct val="0"/>
        </a:spcBef>
        <a:spcAft>
          <a:spcPct val="0"/>
        </a:spcAft>
        <a:defRPr sz="78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1pPr>
      <a:lvl2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2pPr>
      <a:lvl3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3pPr>
      <a:lvl4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4pPr>
      <a:lvl5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5pPr>
      <a:lvl6pPr marL="4572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6pPr>
      <a:lvl7pPr marL="9144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7pPr>
      <a:lvl8pPr marL="13716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8pPr>
      <a:lvl9pPr marL="18288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4097"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098" name="Rectangle 2"/>
          <p:cNvSpPr>
            <a:spLocks noGrp="1" noChangeArrowheads="1"/>
          </p:cNvSpPr>
          <p:nvPr>
            <p:ph type="title"/>
          </p:nvPr>
        </p:nvSpPr>
        <p:spPr bwMode="auto">
          <a:xfrm>
            <a:off x="1041400" y="2540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4099" name="Rectangle 3"/>
          <p:cNvSpPr>
            <a:spLocks noGrp="1" noChangeArrowheads="1"/>
          </p:cNvSpPr>
          <p:nvPr>
            <p:ph type="body" idx="1"/>
          </p:nvPr>
        </p:nvSpPr>
        <p:spPr bwMode="auto">
          <a:xfrm>
            <a:off x="1041400" y="2768600"/>
            <a:ext cx="53340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charset="0"/>
              </a:rPr>
              <a:t>Click to edit Master text styles</a:t>
            </a:r>
          </a:p>
          <a:p>
            <a:pPr lvl="1"/>
            <a:r>
              <a:rPr lang="en-US">
                <a:sym typeface="Helvetica Neue" charset="0"/>
              </a:rPr>
              <a:t>Second level</a:t>
            </a:r>
          </a:p>
          <a:p>
            <a:pPr lvl="2"/>
            <a:r>
              <a:rPr lang="en-US">
                <a:sym typeface="Helvetica Neue" charset="0"/>
              </a:rPr>
              <a:t>Third level</a:t>
            </a:r>
          </a:p>
          <a:p>
            <a:pPr lvl="3"/>
            <a:r>
              <a:rPr lang="en-US">
                <a:sym typeface="Helvetica Neue" charset="0"/>
              </a:rPr>
              <a:t>Fourth level</a:t>
            </a:r>
          </a:p>
          <a:p>
            <a:pPr lvl="4"/>
            <a:r>
              <a:rPr lang="en-US">
                <a:sym typeface="Helvetica Neue" charset="0"/>
              </a:rPr>
              <a:t>Fifth level</a:t>
            </a:r>
          </a:p>
        </p:txBody>
      </p:sp>
      <p:sp>
        <p:nvSpPr>
          <p:cNvPr id="4100" name="Text Box 4"/>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61ECB0BC-2F66-424B-A7EB-C3CEB1D4A58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xmlns:p14="http://schemas.microsoft.com/office/powerpoint/2010/main"/>
  <p:hf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25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270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14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159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16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073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30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3987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5121"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122"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123"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5124"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5125"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5DA5A680-86C7-C84B-B8D4-42DD24C956F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xmlns:p14="http://schemas.microsoft.com/office/powerpoint/2010/main"/>
  <p:hf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rgbClr val="5483A6"/>
          </a:solidFill>
          <a:latin typeface="+mn-lt"/>
          <a:ea typeface="+mn-ea"/>
          <a:cs typeface="+mn-cs"/>
          <a:sym typeface="Helvetica Neue Bold Condensed" charset="0"/>
        </a:defRPr>
      </a:lvl2pPr>
      <a:lvl3pPr algn="l" rtl="0" fontAlgn="base">
        <a:spcBef>
          <a:spcPct val="0"/>
        </a:spcBef>
        <a:spcAft>
          <a:spcPct val="0"/>
        </a:spcAft>
        <a:defRPr sz="2400">
          <a:solidFill>
            <a:srgbClr val="5483A6"/>
          </a:solidFill>
          <a:latin typeface="+mn-lt"/>
          <a:ea typeface="+mn-ea"/>
          <a:cs typeface="+mn-cs"/>
          <a:sym typeface="Helvetica Neue Bold Condensed" charset="0"/>
        </a:defRPr>
      </a:lvl3pPr>
      <a:lvl4pPr algn="l" rtl="0" fontAlgn="base">
        <a:spcBef>
          <a:spcPct val="0"/>
        </a:spcBef>
        <a:spcAft>
          <a:spcPct val="0"/>
        </a:spcAft>
        <a:defRPr sz="2400">
          <a:solidFill>
            <a:srgbClr val="5483A6"/>
          </a:solidFill>
          <a:latin typeface="+mn-lt"/>
          <a:ea typeface="+mn-ea"/>
          <a:cs typeface="+mn-cs"/>
          <a:sym typeface="Helvetica Neue Bold Condensed" charset="0"/>
        </a:defRPr>
      </a:lvl4pPr>
      <a:lvl5pPr algn="l" rtl="0" fontAlgn="base">
        <a:spcBef>
          <a:spcPct val="0"/>
        </a:spcBef>
        <a:spcAft>
          <a:spcPct val="0"/>
        </a:spcAft>
        <a:defRPr sz="2400">
          <a:solidFill>
            <a:srgbClr val="5483A6"/>
          </a:solidFill>
          <a:latin typeface="+mn-lt"/>
          <a:ea typeface="+mn-ea"/>
          <a:cs typeface="+mn-cs"/>
          <a:sym typeface="Helvetica Neue Bold Condensed" charset="0"/>
        </a:defRPr>
      </a:lvl5pPr>
      <a:lvl6pPr marL="457200" algn="l" rtl="0" fontAlgn="base">
        <a:spcBef>
          <a:spcPct val="0"/>
        </a:spcBef>
        <a:spcAft>
          <a:spcPct val="0"/>
        </a:spcAft>
        <a:defRPr sz="2400">
          <a:solidFill>
            <a:srgbClr val="5483A6"/>
          </a:solidFill>
          <a:latin typeface="+mn-lt"/>
          <a:ea typeface="+mn-ea"/>
          <a:cs typeface="+mn-cs"/>
          <a:sym typeface="Helvetica Neue Bold Condensed" charset="0"/>
        </a:defRPr>
      </a:lvl6pPr>
      <a:lvl7pPr marL="914400" algn="l" rtl="0" fontAlgn="base">
        <a:spcBef>
          <a:spcPct val="0"/>
        </a:spcBef>
        <a:spcAft>
          <a:spcPct val="0"/>
        </a:spcAft>
        <a:defRPr sz="24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24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24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6145"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146" name="Rectangle 2"/>
          <p:cNvSpPr>
            <a:spLocks noGrp="1" noChangeArrowheads="1"/>
          </p:cNvSpPr>
          <p:nvPr>
            <p:ph type="title"/>
          </p:nvPr>
        </p:nvSpPr>
        <p:spPr bwMode="auto">
          <a:xfrm>
            <a:off x="1422400" y="3568700"/>
            <a:ext cx="10541000" cy="262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Bold Condensed" charset="0"/>
              </a:rPr>
              <a:t>Click to edit Master title style</a:t>
            </a:r>
          </a:p>
        </p:txBody>
      </p:sp>
      <p:sp>
        <p:nvSpPr>
          <p:cNvPr id="6147" name="Text Box 3"/>
          <p:cNvSpPr txBox="1">
            <a:spLocks noGrp="1" noChangeArrowheads="1"/>
          </p:cNvSpPr>
          <p:nvPr>
            <p:ph type="sldNum" sz="quarter" idx="4"/>
          </p:nvPr>
        </p:nvSpPr>
        <p:spPr bwMode="auto">
          <a:xfrm>
            <a:off x="6350000" y="9474200"/>
            <a:ext cx="3111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0881302D-6A41-C348-98DE-7DF17EB64FA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xmlns:p14="http://schemas.microsoft.com/office/powerpoint/2010/main"/>
  <p:hf hdr="0" ftr="0" dt="0"/>
  <p:txStyles>
    <p:titleStyle>
      <a:lvl1pPr algn="l" rtl="0" fontAlgn="base">
        <a:spcBef>
          <a:spcPct val="0"/>
        </a:spcBef>
        <a:spcAft>
          <a:spcPct val="0"/>
        </a:spcAft>
        <a:defRPr sz="7600">
          <a:solidFill>
            <a:srgbClr val="D5D4D6"/>
          </a:solidFill>
          <a:latin typeface="+mj-lt"/>
          <a:ea typeface="+mj-ea"/>
          <a:cs typeface="+mj-cs"/>
          <a:sym typeface="Helvetica Neue Bold Condensed" charset="0"/>
        </a:defRPr>
      </a:lvl1pPr>
      <a:lvl2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4600">
          <a:solidFill>
            <a:srgbClr val="5483A6"/>
          </a:solidFill>
          <a:latin typeface="+mn-lt"/>
          <a:ea typeface="+mn-ea"/>
          <a:cs typeface="+mn-cs"/>
          <a:sym typeface="Helvetica Neue Bold Condensed" charset="0"/>
        </a:defRPr>
      </a:lvl1pPr>
      <a:lvl2pPr algn="l" rtl="0" fontAlgn="base">
        <a:spcBef>
          <a:spcPct val="0"/>
        </a:spcBef>
        <a:spcAft>
          <a:spcPct val="0"/>
        </a:spcAft>
        <a:defRPr sz="4600">
          <a:solidFill>
            <a:srgbClr val="5483A6"/>
          </a:solidFill>
          <a:latin typeface="+mn-lt"/>
          <a:ea typeface="+mn-ea"/>
          <a:cs typeface="+mn-cs"/>
          <a:sym typeface="Helvetica Neue Bold Condensed" charset="0"/>
        </a:defRPr>
      </a:lvl2pPr>
      <a:lvl3pPr algn="l" rtl="0" fontAlgn="base">
        <a:spcBef>
          <a:spcPct val="0"/>
        </a:spcBef>
        <a:spcAft>
          <a:spcPct val="0"/>
        </a:spcAft>
        <a:defRPr sz="4600">
          <a:solidFill>
            <a:srgbClr val="5483A6"/>
          </a:solidFill>
          <a:latin typeface="+mn-lt"/>
          <a:ea typeface="+mn-ea"/>
          <a:cs typeface="+mn-cs"/>
          <a:sym typeface="Helvetica Neue Bold Condensed" charset="0"/>
        </a:defRPr>
      </a:lvl3pPr>
      <a:lvl4pPr algn="l" rtl="0" fontAlgn="base">
        <a:spcBef>
          <a:spcPct val="0"/>
        </a:spcBef>
        <a:spcAft>
          <a:spcPct val="0"/>
        </a:spcAft>
        <a:defRPr sz="4600">
          <a:solidFill>
            <a:srgbClr val="5483A6"/>
          </a:solidFill>
          <a:latin typeface="+mn-lt"/>
          <a:ea typeface="+mn-ea"/>
          <a:cs typeface="+mn-cs"/>
          <a:sym typeface="Helvetica Neue Bold Condensed" charset="0"/>
        </a:defRPr>
      </a:lvl4pPr>
      <a:lvl5pPr algn="l" rtl="0" fontAlgn="base">
        <a:spcBef>
          <a:spcPct val="0"/>
        </a:spcBef>
        <a:spcAft>
          <a:spcPct val="0"/>
        </a:spcAft>
        <a:defRPr sz="4600">
          <a:solidFill>
            <a:srgbClr val="5483A6"/>
          </a:solidFill>
          <a:latin typeface="+mn-lt"/>
          <a:ea typeface="+mn-ea"/>
          <a:cs typeface="+mn-cs"/>
          <a:sym typeface="Helvetica Neue Bold Condensed" charset="0"/>
        </a:defRPr>
      </a:lvl5pPr>
      <a:lvl6pPr marL="457200" algn="l" rtl="0" fontAlgn="base">
        <a:spcBef>
          <a:spcPct val="0"/>
        </a:spcBef>
        <a:spcAft>
          <a:spcPct val="0"/>
        </a:spcAft>
        <a:defRPr sz="4600">
          <a:solidFill>
            <a:srgbClr val="5483A6"/>
          </a:solidFill>
          <a:latin typeface="+mn-lt"/>
          <a:ea typeface="+mn-ea"/>
          <a:cs typeface="+mn-cs"/>
          <a:sym typeface="Helvetica Neue Bold Condensed" charset="0"/>
        </a:defRPr>
      </a:lvl6pPr>
      <a:lvl7pPr marL="914400" algn="l" rtl="0" fontAlgn="base">
        <a:spcBef>
          <a:spcPct val="0"/>
        </a:spcBef>
        <a:spcAft>
          <a:spcPct val="0"/>
        </a:spcAft>
        <a:defRPr sz="46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46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46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7169"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7170" name="Rectangle 2"/>
          <p:cNvSpPr>
            <a:spLocks noGrp="1" noChangeArrowheads="1"/>
          </p:cNvSpPr>
          <p:nvPr>
            <p:ph type="title"/>
          </p:nvPr>
        </p:nvSpPr>
        <p:spPr bwMode="auto">
          <a:xfrm>
            <a:off x="1041400" y="2540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7171" name="Text Box 3"/>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D14317A4-C1BB-3A4B-B7F6-99C62951E6B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xmlns:p14="http://schemas.microsoft.com/office/powerpoint/2010/main"/>
  <p:hf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76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320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65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209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67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124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81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4038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9217"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18"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219"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9220"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9221"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B7DE7951-C270-CD49-AAA9-1AA242A78FC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xmlns:p14="http://schemas.microsoft.com/office/powerpoint/2010/main"/>
  <p:hf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chemeClr val="tx1"/>
          </a:solidFill>
          <a:latin typeface="+mn-lt"/>
          <a:ea typeface="+mn-ea"/>
          <a:cs typeface="+mn-cs"/>
          <a:sym typeface="Helvetica Neue Bold Condensed" charset="0"/>
        </a:defRPr>
      </a:lvl2pPr>
      <a:lvl3pPr algn="l" rtl="0" fontAlgn="base">
        <a:spcBef>
          <a:spcPct val="0"/>
        </a:spcBef>
        <a:spcAft>
          <a:spcPct val="0"/>
        </a:spcAft>
        <a:defRPr sz="2400">
          <a:solidFill>
            <a:schemeClr val="tx1"/>
          </a:solidFill>
          <a:latin typeface="+mn-lt"/>
          <a:ea typeface="+mn-ea"/>
          <a:cs typeface="+mn-cs"/>
          <a:sym typeface="Helvetica Neue Bold Condensed" charset="0"/>
        </a:defRPr>
      </a:lvl3pPr>
      <a:lvl4pPr algn="l" rtl="0" fontAlgn="base">
        <a:spcBef>
          <a:spcPct val="0"/>
        </a:spcBef>
        <a:spcAft>
          <a:spcPct val="0"/>
        </a:spcAft>
        <a:defRPr sz="2400">
          <a:solidFill>
            <a:schemeClr val="tx1"/>
          </a:solidFill>
          <a:latin typeface="+mn-lt"/>
          <a:ea typeface="+mn-ea"/>
          <a:cs typeface="+mn-cs"/>
          <a:sym typeface="Helvetica Neue Bold Condensed" charset="0"/>
        </a:defRPr>
      </a:lvl4pPr>
      <a:lvl5pPr algn="l" rtl="0" fontAlgn="base">
        <a:spcBef>
          <a:spcPct val="0"/>
        </a:spcBef>
        <a:spcAft>
          <a:spcPct val="0"/>
        </a:spcAft>
        <a:defRPr sz="2400">
          <a:solidFill>
            <a:schemeClr val="tx1"/>
          </a:solidFill>
          <a:latin typeface="+mn-lt"/>
          <a:ea typeface="+mn-ea"/>
          <a:cs typeface="+mn-cs"/>
          <a:sym typeface="Helvetica Neue Bold Condensed" charset="0"/>
        </a:defRPr>
      </a:lvl5pPr>
      <a:lvl6pPr marL="457200" algn="l" rtl="0" fontAlgn="base">
        <a:spcBef>
          <a:spcPct val="0"/>
        </a:spcBef>
        <a:spcAft>
          <a:spcPct val="0"/>
        </a:spcAft>
        <a:defRPr sz="2400">
          <a:solidFill>
            <a:schemeClr val="tx1"/>
          </a:solidFill>
          <a:latin typeface="+mn-lt"/>
          <a:ea typeface="+mn-ea"/>
          <a:cs typeface="+mn-cs"/>
          <a:sym typeface="Helvetica Neue Bold Condensed" charset="0"/>
        </a:defRPr>
      </a:lvl6pPr>
      <a:lvl7pPr marL="914400" algn="l" rtl="0" fontAlgn="base">
        <a:spcBef>
          <a:spcPct val="0"/>
        </a:spcBef>
        <a:spcAft>
          <a:spcPct val="0"/>
        </a:spcAft>
        <a:defRPr sz="2400">
          <a:solidFill>
            <a:schemeClr val="tx1"/>
          </a:solidFill>
          <a:latin typeface="+mn-lt"/>
          <a:ea typeface="+mn-ea"/>
          <a:cs typeface="+mn-cs"/>
          <a:sym typeface="Helvetica Neue Bold Condensed" charset="0"/>
        </a:defRPr>
      </a:lvl7pPr>
      <a:lvl8pPr marL="1371600" algn="l" rtl="0" fontAlgn="base">
        <a:spcBef>
          <a:spcPct val="0"/>
        </a:spcBef>
        <a:spcAft>
          <a:spcPct val="0"/>
        </a:spcAft>
        <a:defRPr sz="2400">
          <a:solidFill>
            <a:schemeClr val="tx1"/>
          </a:solidFill>
          <a:latin typeface="+mn-lt"/>
          <a:ea typeface="+mn-ea"/>
          <a:cs typeface="+mn-cs"/>
          <a:sym typeface="Helvetica Neue Bold Condensed" charset="0"/>
        </a:defRPr>
      </a:lvl8pPr>
      <a:lvl9pPr marL="1828800" algn="l" rtl="0" fontAlgn="base">
        <a:spcBef>
          <a:spcPct val="0"/>
        </a:spcBef>
        <a:spcAft>
          <a:spcPct val="0"/>
        </a:spcAft>
        <a:defRPr sz="2400">
          <a:solidFill>
            <a:schemeClr val="tx1"/>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1265"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6"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267"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1268"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1269"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4776D5F4-23CC-6843-BFBF-55307074CCB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xmlns:p14="http://schemas.microsoft.com/office/powerpoint/2010/main"/>
  <p:hf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rgbClr val="5483A6"/>
          </a:solidFill>
          <a:latin typeface="+mn-lt"/>
          <a:ea typeface="+mn-ea"/>
          <a:cs typeface="+mn-cs"/>
          <a:sym typeface="Helvetica Neue Bold Condensed" charset="0"/>
        </a:defRPr>
      </a:lvl2pPr>
      <a:lvl3pPr algn="l" rtl="0" fontAlgn="base">
        <a:spcBef>
          <a:spcPct val="0"/>
        </a:spcBef>
        <a:spcAft>
          <a:spcPct val="0"/>
        </a:spcAft>
        <a:defRPr sz="2400">
          <a:solidFill>
            <a:srgbClr val="5483A6"/>
          </a:solidFill>
          <a:latin typeface="+mn-lt"/>
          <a:ea typeface="+mn-ea"/>
          <a:cs typeface="+mn-cs"/>
          <a:sym typeface="Helvetica Neue Bold Condensed" charset="0"/>
        </a:defRPr>
      </a:lvl3pPr>
      <a:lvl4pPr algn="l" rtl="0" fontAlgn="base">
        <a:spcBef>
          <a:spcPct val="0"/>
        </a:spcBef>
        <a:spcAft>
          <a:spcPct val="0"/>
        </a:spcAft>
        <a:defRPr sz="2400">
          <a:solidFill>
            <a:srgbClr val="5483A6"/>
          </a:solidFill>
          <a:latin typeface="+mn-lt"/>
          <a:ea typeface="+mn-ea"/>
          <a:cs typeface="+mn-cs"/>
          <a:sym typeface="Helvetica Neue Bold Condensed" charset="0"/>
        </a:defRPr>
      </a:lvl4pPr>
      <a:lvl5pPr algn="l" rtl="0" fontAlgn="base">
        <a:spcBef>
          <a:spcPct val="0"/>
        </a:spcBef>
        <a:spcAft>
          <a:spcPct val="0"/>
        </a:spcAft>
        <a:defRPr sz="2400">
          <a:solidFill>
            <a:srgbClr val="5483A6"/>
          </a:solidFill>
          <a:latin typeface="+mn-lt"/>
          <a:ea typeface="+mn-ea"/>
          <a:cs typeface="+mn-cs"/>
          <a:sym typeface="Helvetica Neue Bold Condensed" charset="0"/>
        </a:defRPr>
      </a:lvl5pPr>
      <a:lvl6pPr marL="457200" algn="l" rtl="0" fontAlgn="base">
        <a:spcBef>
          <a:spcPct val="0"/>
        </a:spcBef>
        <a:spcAft>
          <a:spcPct val="0"/>
        </a:spcAft>
        <a:defRPr sz="2400">
          <a:solidFill>
            <a:srgbClr val="5483A6"/>
          </a:solidFill>
          <a:latin typeface="+mn-lt"/>
          <a:ea typeface="+mn-ea"/>
          <a:cs typeface="+mn-cs"/>
          <a:sym typeface="Helvetica Neue Bold Condensed" charset="0"/>
        </a:defRPr>
      </a:lvl6pPr>
      <a:lvl7pPr marL="914400" algn="l" rtl="0" fontAlgn="base">
        <a:spcBef>
          <a:spcPct val="0"/>
        </a:spcBef>
        <a:spcAft>
          <a:spcPct val="0"/>
        </a:spcAft>
        <a:defRPr sz="24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24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24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1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21.emf"/></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1" Type="http://schemas.openxmlformats.org/officeDocument/2006/relationships/slideLayout" Target="../slideLayouts/slideLayout38.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2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26.png"/><Relationship Id="rId3" Type="http://schemas.openxmlformats.org/officeDocument/2006/relationships/image" Target="../media/image2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27.emf"/><Relationship Id="rId3" Type="http://schemas.openxmlformats.org/officeDocument/2006/relationships/image" Target="../media/image2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27.emf"/><Relationship Id="rId3" Type="http://schemas.openxmlformats.org/officeDocument/2006/relationships/image" Target="../media/image2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27.emf"/><Relationship Id="rId3"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57.xml"/><Relationship Id="rId2"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3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image" Target="../media/image3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40.jpeg"/><Relationship Id="rId3"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4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43.jpeg"/><Relationship Id="rId3" Type="http://schemas.openxmlformats.org/officeDocument/2006/relationships/image" Target="../media/image4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5.jpeg"/><Relationship Id="rId3" Type="http://schemas.openxmlformats.org/officeDocument/2006/relationships/image" Target="../media/image4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image" Target="../media/image47.jpeg"/><Relationship Id="rId3" Type="http://schemas.openxmlformats.org/officeDocument/2006/relationships/image" Target="../media/image4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4.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image" Target="../media/image4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jpeg"/><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jpeg"/><Relationship Id="rId1" Type="http://schemas.openxmlformats.org/officeDocument/2006/relationships/slideLayout" Target="../slideLayouts/slideLayout68.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jpeg"/><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65192BC7-A80A-264C-A2A3-3EE3E5BB9C5D}" type="slidenum">
              <a:rPr lang="en-US"/>
              <a:pPr/>
              <a:t>1</a:t>
            </a:fld>
            <a:endParaRPr lang="en-US"/>
          </a:p>
        </p:txBody>
      </p:sp>
      <p:sp>
        <p:nvSpPr>
          <p:cNvPr id="20481" name="Rectangle 1"/>
          <p:cNvSpPr>
            <a:spLocks noGrp="1" noChangeArrowheads="1"/>
          </p:cNvSpPr>
          <p:nvPr>
            <p:ph type="title"/>
          </p:nvPr>
        </p:nvSpPr>
        <p:spPr>
          <a:xfrm>
            <a:off x="1397000" y="5257800"/>
            <a:ext cx="10541000" cy="2628900"/>
          </a:xfrm>
          <a:ln/>
        </p:spPr>
        <p:txBody>
          <a:bodyPr/>
          <a:lstStyle/>
          <a:p>
            <a:pPr algn="ctr"/>
            <a:r>
              <a:rPr lang="en-US" dirty="0"/>
              <a:t>LINEAR DRAIN SYSTEMS:</a:t>
            </a:r>
          </a:p>
        </p:txBody>
      </p:sp>
      <p:sp>
        <p:nvSpPr>
          <p:cNvPr id="20482" name="Rectangle 2"/>
          <p:cNvSpPr>
            <a:spLocks noGrp="1" noChangeArrowheads="1"/>
          </p:cNvSpPr>
          <p:nvPr>
            <p:ph type="body" idx="1"/>
          </p:nvPr>
        </p:nvSpPr>
        <p:spPr>
          <a:xfrm>
            <a:off x="1244600" y="7772400"/>
            <a:ext cx="10541000" cy="1612900"/>
          </a:xfrm>
          <a:ln/>
        </p:spPr>
        <p:txBody>
          <a:bodyPr/>
          <a:lstStyle/>
          <a:p>
            <a:pPr algn="ctr"/>
            <a:r>
              <a:rPr lang="en-US" dirty="0">
                <a:solidFill>
                  <a:schemeClr val="tx1">
                    <a:lumMod val="60000"/>
                    <a:lumOff val="40000"/>
                  </a:schemeClr>
                </a:solidFill>
              </a:rPr>
              <a:t>DESIGN, INSTALLATION, &amp; APPLICATION</a:t>
            </a:r>
          </a:p>
          <a:p>
            <a:endParaRPr lang="en-US" dirty="0"/>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06600" y="762000"/>
            <a:ext cx="8610600"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advClick="0" advTm="5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625600"/>
          </a:xfrm>
          <a:ln/>
        </p:spPr>
        <p:txBody>
          <a:bodyPr/>
          <a:lstStyle/>
          <a:p>
            <a:pPr marL="407988"/>
            <a:r>
              <a:rPr lang="en-US" sz="6000" dirty="0" smtClean="0">
                <a:solidFill>
                  <a:srgbClr val="8CADC5"/>
                </a:solidFill>
                <a:latin typeface="Century Gothic"/>
                <a:cs typeface="Century Gothic"/>
              </a:rPr>
              <a:t>Site Sizeable</a:t>
            </a:r>
            <a:r>
              <a:rPr lang="en-US" sz="6400" dirty="0" smtClean="0">
                <a:solidFill>
                  <a:srgbClr val="DAEDEF"/>
                </a:solidFill>
                <a:cs typeface="Helvetica Neue Bold Condensed" charset="0"/>
              </a:rPr>
              <a:t/>
            </a:r>
            <a:br>
              <a:rPr lang="en-US" sz="6400" dirty="0" smtClean="0">
                <a:solidFill>
                  <a:srgbClr val="DAEDEF"/>
                </a:solidFill>
                <a:cs typeface="Helvetica Neue Bold Condensed" charset="0"/>
              </a:rPr>
            </a:br>
            <a:r>
              <a:rPr lang="en-US" sz="2800" b="0" dirty="0" smtClean="0">
                <a:solidFill>
                  <a:schemeClr val="accent5"/>
                </a:solidFill>
                <a:latin typeface="Century Gothic"/>
                <a:cs typeface="Century Gothic"/>
              </a:rPr>
              <a:t>Clamping Flange</a:t>
            </a:r>
            <a:r>
              <a:rPr lang="en-US" sz="2800" dirty="0">
                <a:solidFill>
                  <a:srgbClr val="8CADC5"/>
                </a:solidFill>
                <a:latin typeface="Century Gothic"/>
                <a:cs typeface="Century Gothic"/>
              </a:rPr>
              <a:t> </a:t>
            </a:r>
            <a:r>
              <a:rPr lang="en-US" sz="2800" dirty="0" smtClean="0">
                <a:solidFill>
                  <a:srgbClr val="FFFFFF"/>
                </a:solidFill>
                <a:latin typeface="Century Gothic"/>
                <a:cs typeface="Century Gothic"/>
              </a:rPr>
              <a:t>– All Stainless, Against the Wall</a:t>
            </a:r>
            <a:endParaRPr lang="en-US" sz="2800" dirty="0">
              <a:solidFill>
                <a:srgbClr val="FFFFFF"/>
              </a:solidFill>
            </a:endParaRPr>
          </a:p>
        </p:txBody>
      </p:sp>
      <p:sp>
        <p:nvSpPr>
          <p:cNvPr id="8" name="Slide Number Placeholder 3"/>
          <p:cNvSpPr>
            <a:spLocks noGrp="1"/>
          </p:cNvSpPr>
          <p:nvPr>
            <p:ph type="sldNum" sz="quarter" idx="10"/>
          </p:nvPr>
        </p:nvSpPr>
        <p:spPr/>
        <p:txBody>
          <a:bodyPr/>
          <a:lstStyle/>
          <a:p>
            <a:fld id="{F747AD7C-4788-C240-AF33-0AE943DB7F69}" type="slidenum">
              <a:rPr lang="en-US"/>
              <a:pPr/>
              <a:t>10</a:t>
            </a:fld>
            <a:endParaRPr lang="en-US"/>
          </a:p>
        </p:txBody>
      </p:sp>
      <p:pic>
        <p:nvPicPr>
          <p:cNvPr id="2" name="Picture 1" descr="AS65 installation illustration .pdf"/>
          <p:cNvPicPr>
            <a:picLocks noChangeAspect="1"/>
          </p:cNvPicPr>
          <p:nvPr/>
        </p:nvPicPr>
        <p:blipFill rotWithShape="1">
          <a:blip r:embed="rId2" cstate="screen">
            <a:extLst>
              <a:ext uri="{28A0092B-C50C-407E-A947-70E740481C1C}">
                <a14:useLocalDpi xmlns:a14="http://schemas.microsoft.com/office/drawing/2010/main"/>
              </a:ext>
            </a:extLst>
          </a:blip>
          <a:srcRect l="6341" t="8009" r="5957" b="16924"/>
          <a:stretch/>
        </p:blipFill>
        <p:spPr>
          <a:xfrm>
            <a:off x="1168399" y="2181890"/>
            <a:ext cx="10591801" cy="7005481"/>
          </a:xfrm>
          <a:prstGeom prst="rect">
            <a:avLst/>
          </a:prstGeom>
        </p:spPr>
      </p:pic>
    </p:spTree>
    <p:extLst>
      <p:ext uri="{BB962C8B-B14F-4D97-AF65-F5344CB8AC3E}">
        <p14:creationId xmlns:p14="http://schemas.microsoft.com/office/powerpoint/2010/main" val="1511925637"/>
      </p:ext>
    </p:extLst>
  </p:cSld>
  <p:clrMapOvr>
    <a:masterClrMapping/>
  </p:clrMapOvr>
  <p:transition xmlns:p14="http://schemas.microsoft.com/office/powerpoint/2010/mai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1BEE6759-FB66-FB43-A1A7-BF3F2E7DDC8F}" type="slidenum">
              <a:rPr lang="en-US"/>
              <a:pPr/>
              <a:t>11</a:t>
            </a:fld>
            <a:endParaRPr lang="en-US"/>
          </a:p>
        </p:txBody>
      </p:sp>
      <p:sp>
        <p:nvSpPr>
          <p:cNvPr id="32769" name="Rectangle 1"/>
          <p:cNvSpPr>
            <a:spLocks noGrp="1" noChangeArrowheads="1"/>
          </p:cNvSpPr>
          <p:nvPr>
            <p:ph type="title"/>
          </p:nvPr>
        </p:nvSpPr>
        <p:spPr>
          <a:xfrm>
            <a:off x="635000" y="609600"/>
            <a:ext cx="10922000" cy="2438400"/>
          </a:xfrm>
          <a:ln/>
        </p:spPr>
        <p:txBody>
          <a:bodyPr/>
          <a:lstStyle/>
          <a:p>
            <a:pPr marL="407988"/>
            <a:r>
              <a:rPr lang="en-US" sz="6000" dirty="0">
                <a:solidFill>
                  <a:schemeClr val="tx1">
                    <a:lumMod val="60000"/>
                    <a:lumOff val="40000"/>
                  </a:schemeClr>
                </a:solidFill>
                <a:latin typeface="Century Gothic"/>
                <a:cs typeface="Century Gothic"/>
              </a:rPr>
              <a:t>Fixed Length </a:t>
            </a:r>
            <a:br>
              <a:rPr lang="en-US" sz="6000" dirty="0">
                <a:solidFill>
                  <a:schemeClr val="tx1">
                    <a:lumMod val="60000"/>
                    <a:lumOff val="40000"/>
                  </a:schemeClr>
                </a:solidFill>
                <a:latin typeface="Century Gothic"/>
                <a:cs typeface="Century Gothic"/>
              </a:rPr>
            </a:br>
            <a:r>
              <a:rPr lang="en-US" sz="6000" dirty="0">
                <a:solidFill>
                  <a:schemeClr val="tx1">
                    <a:lumMod val="60000"/>
                    <a:lumOff val="40000"/>
                  </a:schemeClr>
                </a:solidFill>
                <a:latin typeface="Century Gothic"/>
                <a:cs typeface="Century Gothic"/>
              </a:rPr>
              <a:t>Linear Drain </a:t>
            </a:r>
            <a:r>
              <a:rPr lang="en-US" sz="6000" dirty="0" smtClean="0">
                <a:solidFill>
                  <a:schemeClr val="tx1">
                    <a:lumMod val="60000"/>
                    <a:lumOff val="40000"/>
                  </a:schemeClr>
                </a:solidFill>
                <a:latin typeface="Century Gothic"/>
                <a:cs typeface="Century Gothic"/>
              </a:rPr>
              <a:t>Systems</a:t>
            </a:r>
            <a:br>
              <a:rPr lang="en-US" sz="6000" dirty="0" smtClean="0">
                <a:solidFill>
                  <a:schemeClr val="tx1">
                    <a:lumMod val="60000"/>
                    <a:lumOff val="40000"/>
                  </a:schemeClr>
                </a:solidFill>
                <a:latin typeface="Century Gothic"/>
                <a:cs typeface="Century Gothic"/>
              </a:rPr>
            </a:br>
            <a:endParaRPr lang="en-US" sz="6000" dirty="0">
              <a:solidFill>
                <a:schemeClr val="tx1">
                  <a:lumMod val="60000"/>
                  <a:lumOff val="40000"/>
                </a:schemeClr>
              </a:solidFill>
              <a:latin typeface="Century Gothic"/>
              <a:cs typeface="Century Gothic"/>
            </a:endParaRPr>
          </a:p>
        </p:txBody>
      </p:sp>
      <p:sp>
        <p:nvSpPr>
          <p:cNvPr id="32770" name="Rectangle 2"/>
          <p:cNvSpPr>
            <a:spLocks noGrp="1" noChangeArrowheads="1"/>
          </p:cNvSpPr>
          <p:nvPr>
            <p:ph type="body" idx="1"/>
          </p:nvPr>
        </p:nvSpPr>
        <p:spPr>
          <a:xfrm>
            <a:off x="939800" y="2743200"/>
            <a:ext cx="5334000" cy="5994400"/>
          </a:xfrm>
          <a:ln/>
        </p:spPr>
        <p:txBody>
          <a:bodyPr/>
          <a:lstStyle/>
          <a:p>
            <a:r>
              <a:rPr lang="en-US" sz="2400" dirty="0" smtClean="0">
                <a:solidFill>
                  <a:srgbClr val="DAEDEF"/>
                </a:solidFill>
                <a:effectLst/>
                <a:latin typeface="Century Gothic" charset="0"/>
              </a:rPr>
              <a:t>Fixed Length grate and channel</a:t>
            </a:r>
            <a:endParaRPr lang="en-US" sz="2400" dirty="0">
              <a:solidFill>
                <a:srgbClr val="DAEDEF"/>
              </a:solidFill>
              <a:latin typeface="Century Gothic" charset="0"/>
            </a:endParaRPr>
          </a:p>
          <a:p>
            <a:r>
              <a:rPr lang="en-US" sz="2400" dirty="0" smtClean="0">
                <a:solidFill>
                  <a:srgbClr val="DAEDEF"/>
                </a:solidFill>
                <a:effectLst/>
                <a:latin typeface="Century Gothic" charset="0"/>
              </a:rPr>
              <a:t>Set center outlet location</a:t>
            </a:r>
            <a:endParaRPr lang="en-US" sz="2400" dirty="0">
              <a:solidFill>
                <a:srgbClr val="DAEDEF"/>
              </a:solidFill>
              <a:latin typeface="Century Gothic" charset="0"/>
            </a:endParaRPr>
          </a:p>
          <a:p>
            <a:r>
              <a:rPr lang="en-US" sz="2400" dirty="0" smtClean="0">
                <a:solidFill>
                  <a:srgbClr val="DAEDEF"/>
                </a:solidFill>
                <a:effectLst/>
                <a:latin typeface="Century Gothic" charset="0"/>
              </a:rPr>
              <a:t>Pre-pitched channel</a:t>
            </a:r>
            <a:endParaRPr lang="en-US" sz="2400" dirty="0">
              <a:solidFill>
                <a:srgbClr val="DAEDEF"/>
              </a:solidFill>
              <a:latin typeface="Century Gothic" charset="0"/>
            </a:endParaRPr>
          </a:p>
          <a:p>
            <a:r>
              <a:rPr lang="en-US" sz="2400" dirty="0" smtClean="0">
                <a:solidFill>
                  <a:srgbClr val="DAEDEF"/>
                </a:solidFill>
                <a:effectLst/>
                <a:latin typeface="Century Gothic" charset="0"/>
              </a:rPr>
              <a:t>Stainless steel grate and channel</a:t>
            </a:r>
            <a:endParaRPr lang="en-US" sz="2400" dirty="0">
              <a:solidFill>
                <a:srgbClr val="DAEDEF"/>
              </a:solidFill>
              <a:latin typeface="Century Gothic" charset="0"/>
            </a:endParaRPr>
          </a:p>
          <a:p>
            <a:r>
              <a:rPr lang="en-US" sz="2400" dirty="0" smtClean="0">
                <a:solidFill>
                  <a:srgbClr val="DAEDEF"/>
                </a:solidFill>
                <a:effectLst/>
                <a:latin typeface="Century Gothic" charset="0"/>
              </a:rPr>
              <a:t>Custom sizing available</a:t>
            </a:r>
          </a:p>
          <a:p>
            <a:r>
              <a:rPr lang="en-US" sz="2400" dirty="0" smtClean="0">
                <a:solidFill>
                  <a:srgbClr val="DAEDEF"/>
                </a:solidFill>
                <a:latin typeface="Century Gothic" charset="0"/>
              </a:rPr>
              <a:t>Challenges in wall-to-wall installation</a:t>
            </a:r>
            <a:endParaRPr lang="en-US" sz="2400" dirty="0" smtClean="0">
              <a:solidFill>
                <a:srgbClr val="DAEDEF"/>
              </a:solidFill>
              <a:effectLst/>
              <a:latin typeface="Century Gothic" charset="0"/>
            </a:endParaRPr>
          </a:p>
          <a:p>
            <a:endParaRPr lang="en-US" sz="2800" dirty="0">
              <a:solidFill>
                <a:srgbClr val="DAEDEF"/>
              </a:solidFill>
              <a:latin typeface="Century Gothic"/>
              <a:cs typeface="Century Gothic"/>
            </a:endParaRPr>
          </a:p>
        </p:txBody>
      </p:sp>
      <p:pic>
        <p:nvPicPr>
          <p:cNvPr id="4" name="Picture 3" descr="DSC_0774.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6800" y="2514600"/>
            <a:ext cx="4267200" cy="6417869"/>
          </a:xfrm>
          <a:prstGeom prst="rect">
            <a:avLst/>
          </a:prstGeom>
        </p:spPr>
      </p:pic>
    </p:spTree>
  </p:cSld>
  <p:clrMapOvr>
    <a:masterClrMapping/>
  </p:clrMapOvr>
  <p:transition xmlns:p14="http://schemas.microsoft.com/office/powerpoint/2010/mai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625600"/>
          </a:xfrm>
          <a:ln/>
        </p:spPr>
        <p:txBody>
          <a:bodyPr/>
          <a:lstStyle/>
          <a:p>
            <a:pPr marL="407988"/>
            <a:r>
              <a:rPr lang="en-US" sz="6000" dirty="0" smtClean="0">
                <a:solidFill>
                  <a:srgbClr val="8CADC5"/>
                </a:solidFill>
                <a:latin typeface="Century Gothic"/>
                <a:cs typeface="Century Gothic"/>
              </a:rPr>
              <a:t>Fixed Length</a:t>
            </a:r>
            <a:br>
              <a:rPr lang="en-US" sz="6000" dirty="0" smtClean="0">
                <a:solidFill>
                  <a:srgbClr val="8CADC5"/>
                </a:solidFill>
                <a:latin typeface="Century Gothic"/>
                <a:cs typeface="Century Gothic"/>
              </a:rPr>
            </a:br>
            <a:r>
              <a:rPr lang="en-US" sz="2800" b="0" dirty="0" smtClean="0">
                <a:solidFill>
                  <a:schemeClr val="accent5"/>
                </a:solidFill>
                <a:latin typeface="Century Gothic"/>
                <a:cs typeface="Century Gothic"/>
              </a:rPr>
              <a:t>Clamping Flange</a:t>
            </a:r>
            <a:r>
              <a:rPr lang="en-US" sz="2800" dirty="0">
                <a:solidFill>
                  <a:srgbClr val="8CADC5"/>
                </a:solidFill>
                <a:latin typeface="Century Gothic"/>
                <a:cs typeface="Century Gothic"/>
              </a:rPr>
              <a:t> </a:t>
            </a:r>
            <a:r>
              <a:rPr lang="en-US" sz="2800" dirty="0" smtClean="0">
                <a:solidFill>
                  <a:srgbClr val="FFFFFF"/>
                </a:solidFill>
                <a:latin typeface="Century Gothic"/>
                <a:cs typeface="Century Gothic"/>
              </a:rPr>
              <a:t>– Straight Edge Channel, Zero-Threshold</a:t>
            </a:r>
            <a:endParaRPr lang="en-US" sz="2800" dirty="0">
              <a:solidFill>
                <a:srgbClr val="FFFFFF"/>
              </a:solidFill>
            </a:endParaRPr>
          </a:p>
        </p:txBody>
      </p:sp>
      <p:sp>
        <p:nvSpPr>
          <p:cNvPr id="8" name="Slide Number Placeholder 3"/>
          <p:cNvSpPr>
            <a:spLocks noGrp="1"/>
          </p:cNvSpPr>
          <p:nvPr>
            <p:ph type="sldNum" sz="quarter" idx="10"/>
          </p:nvPr>
        </p:nvSpPr>
        <p:spPr/>
        <p:txBody>
          <a:bodyPr/>
          <a:lstStyle/>
          <a:p>
            <a:fld id="{F747AD7C-4788-C240-AF33-0AE943DB7F69}" type="slidenum">
              <a:rPr lang="en-US"/>
              <a:pPr/>
              <a:t>12</a:t>
            </a:fld>
            <a:endParaRPr lang="en-US"/>
          </a:p>
        </p:txBody>
      </p:sp>
      <p:pic>
        <p:nvPicPr>
          <p:cNvPr id="3" name="Picture 2" descr="FXED65 installation illustration.pdf"/>
          <p:cNvPicPr>
            <a:picLocks noChangeAspect="1"/>
          </p:cNvPicPr>
          <p:nvPr/>
        </p:nvPicPr>
        <p:blipFill rotWithShape="1">
          <a:blip r:embed="rId2" cstate="screen">
            <a:extLst>
              <a:ext uri="{28A0092B-C50C-407E-A947-70E740481C1C}">
                <a14:useLocalDpi xmlns:a14="http://schemas.microsoft.com/office/drawing/2010/main"/>
              </a:ext>
            </a:extLst>
          </a:blip>
          <a:srcRect l="7023" t="15295" r="13635" b="15820"/>
          <a:stretch/>
        </p:blipFill>
        <p:spPr>
          <a:xfrm>
            <a:off x="1854200" y="2362200"/>
            <a:ext cx="9358881" cy="6278816"/>
          </a:xfrm>
          <a:prstGeom prst="rect">
            <a:avLst/>
          </a:prstGeom>
        </p:spPr>
      </p:pic>
    </p:spTree>
    <p:extLst>
      <p:ext uri="{BB962C8B-B14F-4D97-AF65-F5344CB8AC3E}">
        <p14:creationId xmlns:p14="http://schemas.microsoft.com/office/powerpoint/2010/main" val="1822178642"/>
      </p:ext>
    </p:extLst>
  </p:cSld>
  <p:clrMapOvr>
    <a:masterClrMapping/>
  </p:clrMapOvr>
  <p:transition xmlns:p14="http://schemas.microsoft.com/office/powerpoint/2010/mai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fld id="{7D595D15-EE63-1042-A405-4728AA9F4369}" type="slidenum">
              <a:rPr lang="en-US" smtClean="0"/>
              <a:pPr/>
              <a:t>13</a:t>
            </a:fld>
            <a:endParaRPr lang="en-US"/>
          </a:p>
        </p:txBody>
      </p:sp>
      <p:sp>
        <p:nvSpPr>
          <p:cNvPr id="9" name="Rectangle 1"/>
          <p:cNvSpPr>
            <a:spLocks noGrp="1" noChangeArrowheads="1"/>
          </p:cNvSpPr>
          <p:nvPr>
            <p:ph type="title"/>
          </p:nvPr>
        </p:nvSpPr>
        <p:spPr>
          <a:xfrm>
            <a:off x="254000" y="457200"/>
            <a:ext cx="11703050" cy="1625600"/>
          </a:xfrm>
          <a:ln/>
        </p:spPr>
        <p:txBody>
          <a:bodyPr/>
          <a:lstStyle/>
          <a:p>
            <a:pPr marL="407988"/>
            <a:r>
              <a:rPr lang="en-US" sz="6000" dirty="0" smtClean="0">
                <a:solidFill>
                  <a:srgbClr val="8CADC5"/>
                </a:solidFill>
                <a:latin typeface="Century Gothic"/>
                <a:cs typeface="Century Gothic"/>
              </a:rPr>
              <a:t>Modern Waterproofing</a:t>
            </a:r>
            <a:r>
              <a:rPr lang="en-US" sz="6400" dirty="0" smtClean="0">
                <a:solidFill>
                  <a:srgbClr val="DAEDEF"/>
                </a:solidFill>
                <a:latin typeface="Century Gothic"/>
                <a:cs typeface="Century Gothic"/>
              </a:rPr>
              <a:t/>
            </a:r>
            <a:br>
              <a:rPr lang="en-US" sz="6400" dirty="0" smtClean="0">
                <a:solidFill>
                  <a:srgbClr val="DAEDEF"/>
                </a:solidFill>
                <a:latin typeface="Century Gothic"/>
                <a:cs typeface="Century Gothic"/>
              </a:rPr>
            </a:br>
            <a:r>
              <a:rPr lang="en-US" sz="2800" dirty="0" smtClean="0">
                <a:solidFill>
                  <a:srgbClr val="DAEDEF"/>
                </a:solidFill>
                <a:latin typeface="Century Gothic"/>
                <a:cs typeface="Century Gothic"/>
              </a:rPr>
              <a:t>No-Hub Connection</a:t>
            </a:r>
            <a:endParaRPr lang="en-US" sz="2800" dirty="0">
              <a:solidFill>
                <a:srgbClr val="DAEDEF"/>
              </a:solidFill>
              <a:latin typeface="Century Gothic"/>
              <a:cs typeface="Century Gothic"/>
            </a:endParaRPr>
          </a:p>
        </p:txBody>
      </p:sp>
      <p:pic>
        <p:nvPicPr>
          <p:cNvPr id="12" name="Picture 11" descr="Screen Shot 2012-04-16 at 1.52.29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30800" y="2895600"/>
            <a:ext cx="3581400" cy="2688947"/>
          </a:xfrm>
          <a:prstGeom prst="rect">
            <a:avLst/>
          </a:prstGeom>
        </p:spPr>
      </p:pic>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2600" y="2514600"/>
            <a:ext cx="4646716" cy="3098556"/>
          </a:xfrm>
          <a:prstGeom prst="rect">
            <a:avLst/>
          </a:prstGeom>
          <a:noFill/>
          <a:ln w="12700"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712200" y="1879600"/>
            <a:ext cx="3733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0" name="Rectangle 2"/>
          <p:cNvSpPr>
            <a:spLocks noGrp="1" noChangeArrowheads="1"/>
          </p:cNvSpPr>
          <p:nvPr>
            <p:ph type="body" idx="1"/>
          </p:nvPr>
        </p:nvSpPr>
        <p:spPr>
          <a:xfrm>
            <a:off x="7112000" y="5791200"/>
            <a:ext cx="5181600" cy="2743200"/>
          </a:xfrm>
          <a:ln/>
        </p:spPr>
        <p:txBody>
          <a:bodyPr/>
          <a:lstStyle/>
          <a:p>
            <a:r>
              <a:rPr lang="en-US" sz="2400" dirty="0" smtClean="0">
                <a:solidFill>
                  <a:srgbClr val="DAEDEF"/>
                </a:solidFill>
                <a:latin typeface="Century Gothic"/>
                <a:cs typeface="Century Gothic"/>
              </a:rPr>
              <a:t>Fabric Sheet</a:t>
            </a:r>
          </a:p>
          <a:p>
            <a:r>
              <a:rPr lang="en-US" sz="2400" b="0" dirty="0" err="1" smtClean="0">
                <a:solidFill>
                  <a:srgbClr val="DAEDEF"/>
                </a:solidFill>
                <a:latin typeface="Century Gothic"/>
                <a:cs typeface="Century Gothic"/>
              </a:rPr>
              <a:t>Schluter</a:t>
            </a:r>
            <a:r>
              <a:rPr lang="en-US" sz="2400" b="0" dirty="0" smtClean="0">
                <a:solidFill>
                  <a:srgbClr val="DAEDEF"/>
                </a:solidFill>
                <a:latin typeface="Century Gothic"/>
                <a:cs typeface="Century Gothic"/>
              </a:rPr>
              <a:t> – </a:t>
            </a:r>
            <a:r>
              <a:rPr lang="en-US" sz="2400" b="0" dirty="0" err="1" smtClean="0">
                <a:solidFill>
                  <a:srgbClr val="DAEDEF"/>
                </a:solidFill>
                <a:latin typeface="Century Gothic"/>
                <a:cs typeface="Century Gothic"/>
              </a:rPr>
              <a:t>Kerdi</a:t>
            </a:r>
            <a:r>
              <a:rPr lang="en-US" sz="2400" b="0" dirty="0">
                <a:solidFill>
                  <a:srgbClr val="DAEDEF"/>
                </a:solidFill>
                <a:latin typeface="Century Gothic"/>
                <a:cs typeface="Century Gothic"/>
              </a:rPr>
              <a:t/>
            </a:r>
            <a:br>
              <a:rPr lang="en-US" sz="2400" b="0" dirty="0">
                <a:solidFill>
                  <a:srgbClr val="DAEDEF"/>
                </a:solidFill>
                <a:latin typeface="Century Gothic"/>
                <a:cs typeface="Century Gothic"/>
              </a:rPr>
            </a:br>
            <a:r>
              <a:rPr lang="en-US" sz="2400" b="0" dirty="0" smtClean="0">
                <a:solidFill>
                  <a:srgbClr val="DAEDEF"/>
                </a:solidFill>
                <a:latin typeface="Century Gothic"/>
                <a:cs typeface="Century Gothic"/>
              </a:rPr>
              <a:t/>
            </a:r>
            <a:br>
              <a:rPr lang="en-US" sz="2400" b="0" dirty="0" smtClean="0">
                <a:solidFill>
                  <a:srgbClr val="DAEDEF"/>
                </a:solidFill>
                <a:latin typeface="Century Gothic"/>
                <a:cs typeface="Century Gothic"/>
              </a:rPr>
            </a:br>
            <a:r>
              <a:rPr lang="en-US" sz="2400" b="0" dirty="0" smtClean="0">
                <a:solidFill>
                  <a:srgbClr val="DAEDEF"/>
                </a:solidFill>
                <a:latin typeface="Century Gothic"/>
                <a:cs typeface="Century Gothic"/>
              </a:rPr>
              <a:t>Adheres </a:t>
            </a:r>
            <a:r>
              <a:rPr lang="en-US" sz="2400" b="0" dirty="0">
                <a:solidFill>
                  <a:srgbClr val="DAEDEF"/>
                </a:solidFill>
                <a:latin typeface="Century Gothic"/>
                <a:cs typeface="Century Gothic"/>
              </a:rPr>
              <a:t>to the substrate with thin-set mortar or other </a:t>
            </a:r>
            <a:r>
              <a:rPr lang="en-US" sz="2400" b="0" dirty="0" smtClean="0">
                <a:solidFill>
                  <a:srgbClr val="DAEDEF"/>
                </a:solidFill>
                <a:latin typeface="Century Gothic"/>
                <a:cs typeface="Century Gothic"/>
              </a:rPr>
              <a:t>adhesive.  Allows </a:t>
            </a:r>
            <a:r>
              <a:rPr lang="en-US" sz="2400" b="0" dirty="0">
                <a:solidFill>
                  <a:srgbClr val="DAEDEF"/>
                </a:solidFill>
                <a:latin typeface="Century Gothic"/>
                <a:cs typeface="Century Gothic"/>
              </a:rPr>
              <a:t>for direct application of </a:t>
            </a:r>
            <a:r>
              <a:rPr lang="en-US" sz="2400" b="0" dirty="0" smtClean="0">
                <a:solidFill>
                  <a:srgbClr val="DAEDEF"/>
                </a:solidFill>
                <a:latin typeface="Century Gothic"/>
                <a:cs typeface="Century Gothic"/>
              </a:rPr>
              <a:t>tile </a:t>
            </a:r>
            <a:endParaRPr lang="en-US" sz="2400" b="0" dirty="0">
              <a:solidFill>
                <a:srgbClr val="DAEDEF"/>
              </a:solidFill>
              <a:latin typeface="Century Gothic"/>
              <a:cs typeface="Century Gothic"/>
            </a:endParaRPr>
          </a:p>
        </p:txBody>
      </p:sp>
      <p:sp>
        <p:nvSpPr>
          <p:cNvPr id="13" name="Rectangle 3"/>
          <p:cNvSpPr>
            <a:spLocks/>
          </p:cNvSpPr>
          <p:nvPr/>
        </p:nvSpPr>
        <p:spPr bwMode="auto">
          <a:xfrm>
            <a:off x="863600" y="5473700"/>
            <a:ext cx="5334000"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spcBef>
                <a:spcPts val="3200"/>
              </a:spcBef>
              <a:buSzPct val="77000"/>
            </a:pPr>
            <a:r>
              <a:rPr lang="en-US" sz="2400" b="1" dirty="0" smtClean="0">
                <a:solidFill>
                  <a:srgbClr val="FDFCF9"/>
                </a:solidFill>
                <a:latin typeface="Century Gothic"/>
                <a:ea typeface="ＭＳ Ｐゴシック" charset="0"/>
                <a:cs typeface="Century Gothic"/>
                <a:sym typeface="Helvetica Neue" charset="0"/>
              </a:rPr>
              <a:t>Liquid Membrane</a:t>
            </a:r>
          </a:p>
          <a:p>
            <a:pPr algn="l">
              <a:spcBef>
                <a:spcPts val="3200"/>
              </a:spcBef>
              <a:buSzPct val="77000"/>
            </a:pPr>
            <a:r>
              <a:rPr lang="en-US" sz="2400" dirty="0" err="1" smtClean="0">
                <a:solidFill>
                  <a:srgbClr val="FDFCF9"/>
                </a:solidFill>
                <a:latin typeface="Century Gothic"/>
                <a:ea typeface="ＭＳ Ｐゴシック" charset="0"/>
                <a:cs typeface="Century Gothic"/>
                <a:sym typeface="Helvetica Neue" charset="0"/>
              </a:rPr>
              <a:t>Laticrete</a:t>
            </a:r>
            <a:r>
              <a:rPr lang="en-US" sz="2400" dirty="0" smtClean="0">
                <a:solidFill>
                  <a:srgbClr val="FDFCF9"/>
                </a:solidFill>
                <a:latin typeface="Century Gothic"/>
                <a:ea typeface="ＭＳ Ｐゴシック" charset="0"/>
                <a:cs typeface="Century Gothic"/>
                <a:sym typeface="Helvetica Neue" charset="0"/>
              </a:rPr>
              <a:t> – Hydro Ban</a:t>
            </a:r>
            <a:br>
              <a:rPr lang="en-US" sz="2400" dirty="0" smtClean="0">
                <a:solidFill>
                  <a:srgbClr val="FDFCF9"/>
                </a:solidFill>
                <a:latin typeface="Century Gothic"/>
                <a:ea typeface="ＭＳ Ｐゴシック" charset="0"/>
                <a:cs typeface="Century Gothic"/>
                <a:sym typeface="Helvetica Neue" charset="0"/>
              </a:rPr>
            </a:br>
            <a:r>
              <a:rPr lang="en-US" sz="2400" dirty="0">
                <a:solidFill>
                  <a:srgbClr val="FDFCF9"/>
                </a:solidFill>
                <a:latin typeface="Century Gothic"/>
                <a:ea typeface="ＭＳ Ｐゴシック" charset="0"/>
                <a:cs typeface="Century Gothic"/>
                <a:sym typeface="Helvetica Neue" charset="0"/>
              </a:rPr>
              <a:t/>
            </a:r>
            <a:br>
              <a:rPr lang="en-US" sz="2400" dirty="0">
                <a:solidFill>
                  <a:srgbClr val="FDFCF9"/>
                </a:solidFill>
                <a:latin typeface="Century Gothic"/>
                <a:ea typeface="ＭＳ Ｐゴシック" charset="0"/>
                <a:cs typeface="Century Gothic"/>
                <a:sym typeface="Helvetica Neue" charset="0"/>
              </a:rPr>
            </a:br>
            <a:r>
              <a:rPr lang="en-US" sz="2400" dirty="0" smtClean="0">
                <a:solidFill>
                  <a:srgbClr val="FDFCF9"/>
                </a:solidFill>
                <a:latin typeface="Century Gothic"/>
                <a:ea typeface="ＭＳ Ｐゴシック" charset="0"/>
                <a:cs typeface="Century Gothic"/>
                <a:sym typeface="Helvetica Neue" charset="0"/>
              </a:rPr>
              <a:t>“Paint on” </a:t>
            </a:r>
            <a:r>
              <a:rPr lang="en-US" sz="2400" dirty="0">
                <a:solidFill>
                  <a:srgbClr val="FDFCF9"/>
                </a:solidFill>
                <a:latin typeface="Century Gothic"/>
                <a:ea typeface="ＭＳ Ｐゴシック" charset="0"/>
                <a:cs typeface="Century Gothic"/>
                <a:sym typeface="Helvetica Neue" charset="0"/>
              </a:rPr>
              <a:t>waterproofing </a:t>
            </a:r>
            <a:r>
              <a:rPr lang="en-US" sz="2400" dirty="0" smtClean="0">
                <a:solidFill>
                  <a:srgbClr val="FDFCF9"/>
                </a:solidFill>
                <a:latin typeface="Century Gothic"/>
                <a:ea typeface="ＭＳ Ｐゴシック" charset="0"/>
                <a:cs typeface="Century Gothic"/>
                <a:sym typeface="Helvetica Neue" charset="0"/>
              </a:rPr>
              <a:t>allows </a:t>
            </a:r>
            <a:r>
              <a:rPr lang="en-US" sz="2400" dirty="0">
                <a:solidFill>
                  <a:srgbClr val="FDFCF9"/>
                </a:solidFill>
                <a:latin typeface="Century Gothic"/>
                <a:ea typeface="ＭＳ Ｐゴシック" charset="0"/>
                <a:cs typeface="Century Gothic"/>
                <a:sym typeface="Helvetica Neue" charset="0"/>
              </a:rPr>
              <a:t>for direct application of tile</a:t>
            </a:r>
          </a:p>
          <a:p>
            <a:pPr algn="l">
              <a:spcBef>
                <a:spcPts val="3200"/>
              </a:spcBef>
              <a:buSzPct val="77000"/>
            </a:pPr>
            <a:r>
              <a:rPr lang="en-US" sz="2400" dirty="0" smtClean="0">
                <a:solidFill>
                  <a:srgbClr val="FDFCF9"/>
                </a:solidFill>
                <a:latin typeface="Century Gothic"/>
                <a:ea typeface="ＭＳ Ｐゴシック" charset="0"/>
                <a:cs typeface="Century Gothic"/>
                <a:sym typeface="Helvetica Neue" charset="0"/>
              </a:rPr>
              <a:t>Easily waterproof the entire bathroom</a:t>
            </a:r>
          </a:p>
        </p:txBody>
      </p:sp>
    </p:spTree>
    <p:extLst>
      <p:ext uri="{BB962C8B-B14F-4D97-AF65-F5344CB8AC3E}">
        <p14:creationId xmlns:p14="http://schemas.microsoft.com/office/powerpoint/2010/main" val="4096414777"/>
      </p:ext>
    </p:extLst>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625600"/>
          </a:xfrm>
          <a:ln/>
        </p:spPr>
        <p:txBody>
          <a:bodyPr/>
          <a:lstStyle/>
          <a:p>
            <a:pPr marL="407988"/>
            <a:r>
              <a:rPr lang="en-US" sz="6000" dirty="0" smtClean="0">
                <a:solidFill>
                  <a:srgbClr val="8CADC5"/>
                </a:solidFill>
                <a:latin typeface="Century Gothic"/>
                <a:cs typeface="Century Gothic"/>
              </a:rPr>
              <a:t>Fixed Length</a:t>
            </a:r>
            <a:r>
              <a:rPr lang="en-US" sz="6400" dirty="0" smtClean="0">
                <a:solidFill>
                  <a:srgbClr val="DAEDEF"/>
                </a:solidFill>
                <a:cs typeface="Helvetica Neue Bold Condensed" charset="0"/>
              </a:rPr>
              <a:t/>
            </a:r>
            <a:br>
              <a:rPr lang="en-US" sz="6400" dirty="0" smtClean="0">
                <a:solidFill>
                  <a:srgbClr val="DAEDEF"/>
                </a:solidFill>
                <a:cs typeface="Helvetica Neue Bold Condensed" charset="0"/>
              </a:rPr>
            </a:br>
            <a:r>
              <a:rPr lang="en-US" sz="2800" dirty="0" smtClean="0">
                <a:solidFill>
                  <a:schemeClr val="accent5"/>
                </a:solidFill>
                <a:latin typeface="Century Gothic"/>
                <a:cs typeface="Century Gothic"/>
              </a:rPr>
              <a:t>Direct Connect </a:t>
            </a:r>
            <a:r>
              <a:rPr lang="en-US" sz="2800" dirty="0" smtClean="0">
                <a:solidFill>
                  <a:srgbClr val="FFFFFF"/>
                </a:solidFill>
                <a:latin typeface="Century Gothic"/>
                <a:cs typeface="Century Gothic"/>
              </a:rPr>
              <a:t>– Flanged Channel, Against the Wall</a:t>
            </a:r>
            <a:endParaRPr lang="en-US" sz="2800" dirty="0">
              <a:solidFill>
                <a:srgbClr val="FFFFFF"/>
              </a:solidFill>
            </a:endParaRPr>
          </a:p>
        </p:txBody>
      </p:sp>
      <p:sp>
        <p:nvSpPr>
          <p:cNvPr id="8" name="Slide Number Placeholder 3"/>
          <p:cNvSpPr>
            <a:spLocks noGrp="1"/>
          </p:cNvSpPr>
          <p:nvPr>
            <p:ph type="sldNum" sz="quarter" idx="10"/>
          </p:nvPr>
        </p:nvSpPr>
        <p:spPr/>
        <p:txBody>
          <a:bodyPr/>
          <a:lstStyle/>
          <a:p>
            <a:fld id="{F747AD7C-4788-C240-AF33-0AE943DB7F69}" type="slidenum">
              <a:rPr lang="en-US"/>
              <a:pPr/>
              <a:t>14</a:t>
            </a:fld>
            <a:endParaRPr lang="en-US"/>
          </a:p>
        </p:txBody>
      </p:sp>
      <p:pic>
        <p:nvPicPr>
          <p:cNvPr id="2" name="Picture 1" descr="FFED65 installation illustration.pdf"/>
          <p:cNvPicPr>
            <a:picLocks noChangeAspect="1"/>
          </p:cNvPicPr>
          <p:nvPr/>
        </p:nvPicPr>
        <p:blipFill rotWithShape="1">
          <a:blip r:embed="rId2" cstate="screen">
            <a:extLst>
              <a:ext uri="{28A0092B-C50C-407E-A947-70E740481C1C}">
                <a14:useLocalDpi xmlns:a14="http://schemas.microsoft.com/office/drawing/2010/main"/>
              </a:ext>
            </a:extLst>
          </a:blip>
          <a:srcRect l="7535" t="10437" r="12440" b="11846"/>
          <a:stretch/>
        </p:blipFill>
        <p:spPr>
          <a:xfrm>
            <a:off x="1854200" y="2209800"/>
            <a:ext cx="9067800" cy="6804936"/>
          </a:xfrm>
          <a:prstGeom prst="rect">
            <a:avLst/>
          </a:prstGeom>
        </p:spPr>
      </p:pic>
    </p:spTree>
    <p:extLst>
      <p:ext uri="{BB962C8B-B14F-4D97-AF65-F5344CB8AC3E}">
        <p14:creationId xmlns:p14="http://schemas.microsoft.com/office/powerpoint/2010/main" val="1976485450"/>
      </p:ext>
    </p:extLst>
  </p:cSld>
  <p:clrMapOvr>
    <a:masterClrMapping/>
  </p:clrMapOvr>
  <p:transition xmlns:p14="http://schemas.microsoft.com/office/powerpoint/2010/mai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fld id="{5EAE1D1E-F1DF-9D40-A6A6-2D3265E1BB71}" type="slidenum">
              <a:rPr lang="en-US"/>
              <a:pPr/>
              <a:t>15</a:t>
            </a:fld>
            <a:endParaRPr lang="en-US"/>
          </a:p>
        </p:txBody>
      </p:sp>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smtClean="0">
                <a:solidFill>
                  <a:srgbClr val="8CADC5"/>
                </a:solidFill>
                <a:latin typeface="Century Gothic"/>
                <a:cs typeface="Century Gothic"/>
              </a:rPr>
              <a:t>Recommended Drain Placement</a:t>
            </a:r>
            <a:endParaRPr lang="en-US" sz="4800" dirty="0">
              <a:solidFill>
                <a:srgbClr val="8CADC5"/>
              </a:solidFill>
              <a:latin typeface="Century Gothic"/>
              <a:cs typeface="Century Gothic"/>
            </a:endParaRPr>
          </a:p>
        </p:txBody>
      </p:sp>
      <p:sp>
        <p:nvSpPr>
          <p:cNvPr id="3" name="Rectangle 2"/>
          <p:cNvSpPr/>
          <p:nvPr/>
        </p:nvSpPr>
        <p:spPr bwMode="auto">
          <a:xfrm>
            <a:off x="1092200" y="1752600"/>
            <a:ext cx="3886200" cy="48768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pic>
        <p:nvPicPr>
          <p:cNvPr id="5" name="Picture 4" descr="TIF AS Citizen Chelse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1905000"/>
            <a:ext cx="6629033" cy="4577452"/>
          </a:xfrm>
          <a:prstGeom prst="rect">
            <a:avLst/>
          </a:prstGeom>
        </p:spPr>
      </p:pic>
      <p:pic>
        <p:nvPicPr>
          <p:cNvPr id="6" name="Picture 5" descr="Bathroom Layout Model (1).pdf"/>
          <p:cNvPicPr>
            <a:picLocks noChangeAspect="1"/>
          </p:cNvPicPr>
          <p:nvPr/>
        </p:nvPicPr>
        <p:blipFill rotWithShape="1">
          <a:blip r:embed="rId3">
            <a:extLst>
              <a:ext uri="{28A0092B-C50C-407E-A947-70E740481C1C}">
                <a14:useLocalDpi xmlns:a14="http://schemas.microsoft.com/office/drawing/2010/main" val="0"/>
              </a:ext>
            </a:extLst>
          </a:blip>
          <a:srcRect l="49225" t="5999" b="65033"/>
          <a:stretch/>
        </p:blipFill>
        <p:spPr>
          <a:xfrm rot="16200000">
            <a:off x="506774" y="2490427"/>
            <a:ext cx="5057053" cy="3733800"/>
          </a:xfrm>
          <a:prstGeom prst="rect">
            <a:avLst/>
          </a:prstGeom>
        </p:spPr>
      </p:pic>
    </p:spTree>
    <p:extLst>
      <p:ext uri="{BB962C8B-B14F-4D97-AF65-F5344CB8AC3E}">
        <p14:creationId xmlns:p14="http://schemas.microsoft.com/office/powerpoint/2010/main" val="2332146512"/>
      </p:ext>
    </p:extLst>
  </p:cSld>
  <p:clrMapOvr>
    <a:masterClrMapping/>
  </p:clrMapOvr>
  <p:transition xmlns:p14="http://schemas.microsoft.com/office/powerpoint/2010/mai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fld id="{5EAE1D1E-F1DF-9D40-A6A6-2D3265E1BB71}" type="slidenum">
              <a:rPr lang="en-US"/>
              <a:pPr/>
              <a:t>16</a:t>
            </a:fld>
            <a:endParaRPr lang="en-US"/>
          </a:p>
        </p:txBody>
      </p:sp>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a:solidFill>
                  <a:srgbClr val="8CADC5"/>
                </a:solidFill>
                <a:latin typeface="Century Gothic"/>
                <a:cs typeface="Century Gothic"/>
              </a:rPr>
              <a:t>Recommended Drain Placement</a:t>
            </a:r>
          </a:p>
        </p:txBody>
      </p:sp>
      <p:grpSp>
        <p:nvGrpSpPr>
          <p:cNvPr id="4" name="Group 3"/>
          <p:cNvGrpSpPr/>
          <p:nvPr/>
        </p:nvGrpSpPr>
        <p:grpSpPr>
          <a:xfrm>
            <a:off x="1092200" y="1752600"/>
            <a:ext cx="4191000" cy="4876800"/>
            <a:chOff x="1092200" y="2286000"/>
            <a:chExt cx="2971800" cy="4038600"/>
          </a:xfrm>
        </p:grpSpPr>
        <p:sp>
          <p:nvSpPr>
            <p:cNvPr id="3" name="Rectangle 2"/>
            <p:cNvSpPr/>
            <p:nvPr/>
          </p:nvSpPr>
          <p:spPr bwMode="auto">
            <a:xfrm>
              <a:off x="1092200" y="2286000"/>
              <a:ext cx="2971800" cy="40386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pic>
          <p:nvPicPr>
            <p:cNvPr id="2" name="Picture 1" descr="Bathroom Layout Model (1).pdf"/>
            <p:cNvPicPr>
              <a:picLocks noChangeAspect="1"/>
            </p:cNvPicPr>
            <p:nvPr/>
          </p:nvPicPr>
          <p:blipFill rotWithShape="1">
            <a:blip r:embed="rId2">
              <a:extLst>
                <a:ext uri="{28A0092B-C50C-407E-A947-70E740481C1C}">
                  <a14:useLocalDpi xmlns:a14="http://schemas.microsoft.com/office/drawing/2010/main" val="0"/>
                </a:ext>
              </a:extLst>
            </a:blip>
            <a:srcRect l="50984" t="65542" b="5839"/>
            <a:stretch/>
          </p:blipFill>
          <p:spPr>
            <a:xfrm rot="16200000">
              <a:off x="702846" y="2903954"/>
              <a:ext cx="3809696" cy="2878589"/>
            </a:xfrm>
            <a:prstGeom prst="rect">
              <a:avLst/>
            </a:prstGeom>
          </p:spPr>
        </p:pic>
      </p:grpSp>
      <p:pic>
        <p:nvPicPr>
          <p:cNvPr id="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45200" y="1371600"/>
            <a:ext cx="5943600" cy="57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2007297930"/>
      </p:ext>
    </p:extLst>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fld id="{5EAE1D1E-F1DF-9D40-A6A6-2D3265E1BB71}" type="slidenum">
              <a:rPr lang="en-US"/>
              <a:pPr/>
              <a:t>17</a:t>
            </a:fld>
            <a:endParaRPr lang="en-US"/>
          </a:p>
        </p:txBody>
      </p:sp>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a:solidFill>
                  <a:srgbClr val="8CADC5"/>
                </a:solidFill>
                <a:latin typeface="Century Gothic"/>
                <a:cs typeface="Century Gothic"/>
              </a:rPr>
              <a:t>Recommended Drain Placement</a:t>
            </a:r>
          </a:p>
        </p:txBody>
      </p:sp>
      <p:grpSp>
        <p:nvGrpSpPr>
          <p:cNvPr id="6" name="Group 5"/>
          <p:cNvGrpSpPr/>
          <p:nvPr/>
        </p:nvGrpSpPr>
        <p:grpSpPr>
          <a:xfrm>
            <a:off x="1625600" y="2057400"/>
            <a:ext cx="3962400" cy="4918150"/>
            <a:chOff x="1930400" y="4267200"/>
            <a:chExt cx="3124200" cy="3927550"/>
          </a:xfrm>
        </p:grpSpPr>
        <p:sp>
          <p:nvSpPr>
            <p:cNvPr id="3" name="Rectangle 2"/>
            <p:cNvSpPr/>
            <p:nvPr/>
          </p:nvSpPr>
          <p:spPr bwMode="auto">
            <a:xfrm>
              <a:off x="1930400" y="4267200"/>
              <a:ext cx="3124200" cy="38862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pic>
          <p:nvPicPr>
            <p:cNvPr id="2" name="Picture 1" descr="Bathroom Layout Model (1).pdf"/>
            <p:cNvPicPr>
              <a:picLocks noChangeAspect="1"/>
            </p:cNvPicPr>
            <p:nvPr/>
          </p:nvPicPr>
          <p:blipFill rotWithShape="1">
            <a:blip r:embed="rId2">
              <a:extLst>
                <a:ext uri="{28A0092B-C50C-407E-A947-70E740481C1C}">
                  <a14:useLocalDpi xmlns:a14="http://schemas.microsoft.com/office/drawing/2010/main" val="0"/>
                </a:ext>
              </a:extLst>
            </a:blip>
            <a:srcRect l="50448" t="36088" b="35072"/>
            <a:stretch/>
          </p:blipFill>
          <p:spPr>
            <a:xfrm rot="16200000">
              <a:off x="1531316" y="4818685"/>
              <a:ext cx="3851350" cy="2900779"/>
            </a:xfrm>
            <a:prstGeom prst="rect">
              <a:avLst/>
            </a:prstGeom>
          </p:spPr>
        </p:pic>
      </p:grpSp>
      <p:pic>
        <p:nvPicPr>
          <p:cNvPr id="5" name="Picture 4" descr="0329-Fink-HR-046-Ensui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3400" y="533400"/>
            <a:ext cx="4195483" cy="7560441"/>
          </a:xfrm>
          <a:prstGeom prst="rect">
            <a:avLst/>
          </a:prstGeom>
        </p:spPr>
      </p:pic>
    </p:spTree>
    <p:extLst>
      <p:ext uri="{BB962C8B-B14F-4D97-AF65-F5344CB8AC3E}">
        <p14:creationId xmlns:p14="http://schemas.microsoft.com/office/powerpoint/2010/main" val="1892287972"/>
      </p:ext>
    </p:extLst>
  </p:cSld>
  <p:clrMapOvr>
    <a:masterClrMapping/>
  </p:clrMapOvr>
  <p:transition xmlns:p14="http://schemas.microsoft.com/office/powerpoint/2010/mai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168400" y="1752600"/>
            <a:ext cx="3886200" cy="51054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sp>
        <p:nvSpPr>
          <p:cNvPr id="7" name="Slide Number Placeholder 3"/>
          <p:cNvSpPr>
            <a:spLocks noGrp="1"/>
          </p:cNvSpPr>
          <p:nvPr>
            <p:ph type="sldNum" sz="quarter" idx="10"/>
          </p:nvPr>
        </p:nvSpPr>
        <p:spPr/>
        <p:txBody>
          <a:bodyPr/>
          <a:lstStyle/>
          <a:p>
            <a:fld id="{5EAE1D1E-F1DF-9D40-A6A6-2D3265E1BB71}" type="slidenum">
              <a:rPr lang="en-US"/>
              <a:pPr/>
              <a:t>18</a:t>
            </a:fld>
            <a:endParaRPr lang="en-US"/>
          </a:p>
        </p:txBody>
      </p:sp>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a:solidFill>
                  <a:srgbClr val="8CADC5"/>
                </a:solidFill>
                <a:latin typeface="Century Gothic"/>
                <a:cs typeface="Century Gothic"/>
              </a:rPr>
              <a:t>Recommended Drain Placement</a:t>
            </a:r>
          </a:p>
        </p:txBody>
      </p:sp>
      <p:pic>
        <p:nvPicPr>
          <p:cNvPr id="2" name="Picture 1" descr="Bathroom Layout Model (1).pdf"/>
          <p:cNvPicPr>
            <a:picLocks noChangeAspect="1"/>
          </p:cNvPicPr>
          <p:nvPr/>
        </p:nvPicPr>
        <p:blipFill rotWithShape="1">
          <a:blip r:embed="rId2">
            <a:extLst>
              <a:ext uri="{28A0092B-C50C-407E-A947-70E740481C1C}">
                <a14:useLocalDpi xmlns:a14="http://schemas.microsoft.com/office/drawing/2010/main" val="0"/>
              </a:ext>
            </a:extLst>
          </a:blip>
          <a:srcRect l="-908" t="36082" r="51739" b="34458"/>
          <a:stretch/>
        </p:blipFill>
        <p:spPr>
          <a:xfrm rot="16200000">
            <a:off x="681752" y="2391648"/>
            <a:ext cx="5011896" cy="3886200"/>
          </a:xfrm>
          <a:prstGeom prst="rect">
            <a:avLst/>
          </a:prstGeom>
        </p:spPr>
      </p:pic>
      <p:pic>
        <p:nvPicPr>
          <p:cNvPr id="9" name="Picture 8" descr="Pinterest 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40400" y="609600"/>
            <a:ext cx="6310382" cy="7239000"/>
          </a:xfrm>
          <a:prstGeom prst="rect">
            <a:avLst/>
          </a:prstGeom>
        </p:spPr>
      </p:pic>
    </p:spTree>
    <p:extLst>
      <p:ext uri="{BB962C8B-B14F-4D97-AF65-F5344CB8AC3E}">
        <p14:creationId xmlns:p14="http://schemas.microsoft.com/office/powerpoint/2010/main" val="3452275081"/>
      </p:ext>
    </p:extLst>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AE89F765-1810-D648-9311-8FA479BC4A37}" type="slidenum">
              <a:rPr lang="en-US"/>
              <a:pPr/>
              <a:t>19</a:t>
            </a:fld>
            <a:endParaRPr lang="en-US"/>
          </a:p>
        </p:txBody>
      </p:sp>
      <p:sp>
        <p:nvSpPr>
          <p:cNvPr id="50177" name="Rectangle 1"/>
          <p:cNvSpPr>
            <a:spLocks noGrp="1" noChangeArrowheads="1"/>
          </p:cNvSpPr>
          <p:nvPr>
            <p:ph type="title"/>
          </p:nvPr>
        </p:nvSpPr>
        <p:spPr>
          <a:xfrm>
            <a:off x="863600" y="685800"/>
            <a:ext cx="10541000" cy="2628900"/>
          </a:xfrm>
          <a:ln/>
        </p:spPr>
        <p:txBody>
          <a:bodyPr/>
          <a:lstStyle/>
          <a:p>
            <a:r>
              <a:rPr lang="en-US" sz="6000" dirty="0">
                <a:solidFill>
                  <a:schemeClr val="tx1">
                    <a:lumMod val="60000"/>
                    <a:lumOff val="40000"/>
                  </a:schemeClr>
                </a:solidFill>
                <a:latin typeface="Century Gothic"/>
                <a:cs typeface="Century Gothic"/>
              </a:rPr>
              <a:t>Floor pitch and ADA requirements</a:t>
            </a: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245600" y="6324600"/>
            <a:ext cx="2832100" cy="274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017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245600" y="3200400"/>
            <a:ext cx="2819400" cy="274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018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626600" y="106680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7" name="Rectangle 2"/>
          <p:cNvSpPr txBox="1">
            <a:spLocks noChangeArrowheads="1"/>
          </p:cNvSpPr>
          <p:nvPr/>
        </p:nvSpPr>
        <p:spPr>
          <a:xfrm>
            <a:off x="1041400" y="2768600"/>
            <a:ext cx="7899400" cy="6489700"/>
          </a:xfrm>
          <a:prstGeom prst="rect">
            <a:avLst/>
          </a:prstGeom>
          <a:ln/>
        </p:spPr>
        <p:txBody>
          <a:bodyPr vert="horz"/>
          <a:lstStyle>
            <a:lvl1pPr algn="l" rtl="0" fontAlgn="base">
              <a:spcBef>
                <a:spcPct val="0"/>
              </a:spcBef>
              <a:spcAft>
                <a:spcPct val="0"/>
              </a:spcAft>
              <a:defRPr sz="4600">
                <a:solidFill>
                  <a:srgbClr val="5483A6"/>
                </a:solidFill>
                <a:latin typeface="+mn-lt"/>
                <a:ea typeface="+mn-ea"/>
                <a:cs typeface="+mn-cs"/>
                <a:sym typeface="Helvetica Neue Bold Condensed" charset="0"/>
              </a:defRPr>
            </a:lvl1pPr>
            <a:lvl2pPr algn="l" rtl="0" fontAlgn="base">
              <a:spcBef>
                <a:spcPct val="0"/>
              </a:spcBef>
              <a:spcAft>
                <a:spcPct val="0"/>
              </a:spcAft>
              <a:defRPr sz="4600">
                <a:solidFill>
                  <a:srgbClr val="5483A6"/>
                </a:solidFill>
                <a:latin typeface="+mn-lt"/>
                <a:ea typeface="+mn-ea"/>
                <a:cs typeface="+mn-cs"/>
                <a:sym typeface="Helvetica Neue Bold Condensed" charset="0"/>
              </a:defRPr>
            </a:lvl2pPr>
            <a:lvl3pPr algn="l" rtl="0" fontAlgn="base">
              <a:spcBef>
                <a:spcPct val="0"/>
              </a:spcBef>
              <a:spcAft>
                <a:spcPct val="0"/>
              </a:spcAft>
              <a:defRPr sz="4600">
                <a:solidFill>
                  <a:srgbClr val="5483A6"/>
                </a:solidFill>
                <a:latin typeface="+mn-lt"/>
                <a:ea typeface="+mn-ea"/>
                <a:cs typeface="+mn-cs"/>
                <a:sym typeface="Helvetica Neue Bold Condensed" charset="0"/>
              </a:defRPr>
            </a:lvl3pPr>
            <a:lvl4pPr algn="l" rtl="0" fontAlgn="base">
              <a:spcBef>
                <a:spcPct val="0"/>
              </a:spcBef>
              <a:spcAft>
                <a:spcPct val="0"/>
              </a:spcAft>
              <a:defRPr sz="4600">
                <a:solidFill>
                  <a:srgbClr val="5483A6"/>
                </a:solidFill>
                <a:latin typeface="+mn-lt"/>
                <a:ea typeface="+mn-ea"/>
                <a:cs typeface="+mn-cs"/>
                <a:sym typeface="Helvetica Neue Bold Condensed" charset="0"/>
              </a:defRPr>
            </a:lvl4pPr>
            <a:lvl5pPr algn="l" rtl="0" fontAlgn="base">
              <a:spcBef>
                <a:spcPct val="0"/>
              </a:spcBef>
              <a:spcAft>
                <a:spcPct val="0"/>
              </a:spcAft>
              <a:defRPr sz="4600">
                <a:solidFill>
                  <a:srgbClr val="5483A6"/>
                </a:solidFill>
                <a:latin typeface="+mn-lt"/>
                <a:ea typeface="+mn-ea"/>
                <a:cs typeface="+mn-cs"/>
                <a:sym typeface="Helvetica Neue Bold Condensed" charset="0"/>
              </a:defRPr>
            </a:lvl5pPr>
            <a:lvl6pPr marL="457200" algn="l" rtl="0" fontAlgn="base">
              <a:spcBef>
                <a:spcPct val="0"/>
              </a:spcBef>
              <a:spcAft>
                <a:spcPct val="0"/>
              </a:spcAft>
              <a:defRPr sz="4600">
                <a:solidFill>
                  <a:srgbClr val="5483A6"/>
                </a:solidFill>
                <a:latin typeface="+mn-lt"/>
                <a:ea typeface="+mn-ea"/>
                <a:cs typeface="+mn-cs"/>
                <a:sym typeface="Helvetica Neue Bold Condensed" charset="0"/>
              </a:defRPr>
            </a:lvl6pPr>
            <a:lvl7pPr marL="914400" algn="l" rtl="0" fontAlgn="base">
              <a:spcBef>
                <a:spcPct val="0"/>
              </a:spcBef>
              <a:spcAft>
                <a:spcPct val="0"/>
              </a:spcAft>
              <a:defRPr sz="46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46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4600">
                <a:solidFill>
                  <a:srgbClr val="5483A6"/>
                </a:solidFill>
                <a:latin typeface="+mn-lt"/>
                <a:ea typeface="+mn-ea"/>
                <a:cs typeface="+mn-cs"/>
                <a:sym typeface="Helvetica Neue Bold Condensed" charset="0"/>
              </a:defRPr>
            </a:lvl9pPr>
          </a:lstStyle>
          <a:p>
            <a:endParaRPr lang="en-US" dirty="0" smtClean="0"/>
          </a:p>
          <a:p>
            <a:pPr marL="571500" indent="-571500">
              <a:buFont typeface="Arial"/>
              <a:buChar char="•"/>
            </a:pPr>
            <a:r>
              <a:rPr lang="en-US" sz="4000" dirty="0" smtClean="0">
                <a:solidFill>
                  <a:schemeClr val="accent5"/>
                </a:solidFill>
                <a:latin typeface="Century Gothic"/>
                <a:cs typeface="Century Gothic"/>
              </a:rPr>
              <a:t>Transfer Type Shower Compartments</a:t>
            </a:r>
            <a:br>
              <a:rPr lang="en-US" sz="4000" dirty="0" smtClean="0">
                <a:solidFill>
                  <a:schemeClr val="accent5"/>
                </a:solidFill>
                <a:latin typeface="Century Gothic"/>
                <a:cs typeface="Century Gothic"/>
              </a:rPr>
            </a:br>
            <a:endParaRPr lang="en-US" sz="4000" dirty="0" smtClean="0">
              <a:solidFill>
                <a:schemeClr val="accent5"/>
              </a:solidFill>
              <a:latin typeface="Century Gothic"/>
              <a:cs typeface="Century Gothic"/>
            </a:endParaRPr>
          </a:p>
          <a:p>
            <a:pPr marL="571500" indent="-571500">
              <a:buFont typeface="Arial"/>
              <a:buChar char="•"/>
            </a:pPr>
            <a:r>
              <a:rPr lang="en-US" sz="4000" dirty="0" smtClean="0">
                <a:solidFill>
                  <a:schemeClr val="accent5"/>
                </a:solidFill>
                <a:latin typeface="Century Gothic"/>
                <a:cs typeface="Century Gothic"/>
              </a:rPr>
              <a:t>Standard Roll-In Type Shower Compartments</a:t>
            </a:r>
            <a:br>
              <a:rPr lang="en-US" sz="4000" dirty="0" smtClean="0">
                <a:solidFill>
                  <a:schemeClr val="accent5"/>
                </a:solidFill>
                <a:latin typeface="Century Gothic"/>
                <a:cs typeface="Century Gothic"/>
              </a:rPr>
            </a:br>
            <a:endParaRPr lang="en-US" sz="4000" dirty="0" smtClean="0">
              <a:solidFill>
                <a:schemeClr val="accent5"/>
              </a:solidFill>
              <a:latin typeface="Century Gothic"/>
              <a:cs typeface="Century Gothic"/>
            </a:endParaRPr>
          </a:p>
          <a:p>
            <a:pPr marL="571500" indent="-571500">
              <a:buFont typeface="Arial"/>
              <a:buChar char="•"/>
            </a:pPr>
            <a:r>
              <a:rPr lang="en-US" sz="4000" dirty="0" smtClean="0">
                <a:solidFill>
                  <a:schemeClr val="accent5"/>
                </a:solidFill>
                <a:latin typeface="Century Gothic"/>
                <a:cs typeface="Century Gothic"/>
              </a:rPr>
              <a:t>Alternate Roll-In Type Shower Compartments</a:t>
            </a:r>
            <a:endParaRPr lang="en-US" sz="4000" dirty="0">
              <a:solidFill>
                <a:schemeClr val="accent5"/>
              </a:solidFill>
              <a:latin typeface="Century Gothic"/>
              <a:cs typeface="Century Gothic"/>
            </a:endParaRPr>
          </a:p>
        </p:txBody>
      </p:sp>
    </p:spTree>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Grp="1" noChangeArrowheads="1"/>
          </p:cNvSpPr>
          <p:nvPr>
            <p:ph type="title"/>
          </p:nvPr>
        </p:nvSpPr>
        <p:spPr>
          <a:ln/>
        </p:spPr>
        <p:txBody>
          <a:bodyPr/>
          <a:lstStyle/>
          <a:p>
            <a:pPr marL="407988"/>
            <a:r>
              <a:rPr lang="en-US" sz="6000" dirty="0">
                <a:solidFill>
                  <a:srgbClr val="8CADC5"/>
                </a:solidFill>
                <a:latin typeface="Century Gothic"/>
                <a:cs typeface="Century Gothic"/>
              </a:rPr>
              <a:t>Course </a:t>
            </a:r>
            <a:r>
              <a:rPr lang="en-US" sz="6000" dirty="0" smtClean="0">
                <a:solidFill>
                  <a:srgbClr val="8CADC5"/>
                </a:solidFill>
                <a:latin typeface="Century Gothic"/>
                <a:cs typeface="Century Gothic"/>
              </a:rPr>
              <a:t>Outline</a:t>
            </a:r>
            <a:r>
              <a:rPr lang="en-US" sz="6000" dirty="0">
                <a:solidFill>
                  <a:srgbClr val="8CADC5"/>
                </a:solidFill>
                <a:latin typeface="Century Gothic"/>
                <a:cs typeface="Century Gothic"/>
              </a:rPr>
              <a:t>:</a:t>
            </a:r>
            <a:r>
              <a:rPr lang="en-US" sz="7200" dirty="0">
                <a:solidFill>
                  <a:srgbClr val="8CADC5"/>
                </a:solidFill>
                <a:latin typeface="Century Gothic"/>
                <a:cs typeface="Century Gothic"/>
              </a:rPr>
              <a:t/>
            </a:r>
            <a:br>
              <a:rPr lang="en-US" sz="7200" dirty="0">
                <a:solidFill>
                  <a:srgbClr val="8CADC5"/>
                </a:solidFill>
                <a:latin typeface="Century Gothic"/>
                <a:cs typeface="Century Gothic"/>
              </a:rPr>
            </a:br>
            <a:r>
              <a:rPr lang="en-US" sz="2800" dirty="0">
                <a:solidFill>
                  <a:schemeClr val="accent5"/>
                </a:solidFill>
                <a:latin typeface="Century Gothic"/>
                <a:cs typeface="Century Gothic"/>
              </a:rPr>
              <a:t>1 hour AIA CEU </a:t>
            </a:r>
            <a:r>
              <a:rPr lang="ja-JP" altLang="en-US" sz="2800" dirty="0">
                <a:solidFill>
                  <a:schemeClr val="accent5"/>
                </a:solidFill>
                <a:latin typeface="Century Gothic"/>
                <a:cs typeface="Century Gothic"/>
              </a:rPr>
              <a:t>“</a:t>
            </a:r>
            <a:r>
              <a:rPr lang="en-US" sz="2800" dirty="0">
                <a:solidFill>
                  <a:schemeClr val="accent5"/>
                </a:solidFill>
                <a:latin typeface="Century Gothic"/>
                <a:cs typeface="Century Gothic"/>
              </a:rPr>
              <a:t>Health, Safety, and Welfare Credit</a:t>
            </a:r>
            <a:r>
              <a:rPr lang="ja-JP" altLang="en-US" sz="2800" dirty="0">
                <a:solidFill>
                  <a:schemeClr val="accent5"/>
                </a:solidFill>
                <a:latin typeface="Century Gothic"/>
                <a:cs typeface="Century Gothic"/>
              </a:rPr>
              <a:t>”</a:t>
            </a:r>
            <a:endParaRPr lang="en-US" sz="2800" dirty="0">
              <a:solidFill>
                <a:schemeClr val="accent5"/>
              </a:solidFill>
              <a:latin typeface="Century Gothic"/>
              <a:cs typeface="Century Gothic"/>
            </a:endParaRPr>
          </a:p>
        </p:txBody>
      </p:sp>
      <p:sp>
        <p:nvSpPr>
          <p:cNvPr id="21509" name="Rectangle 5"/>
          <p:cNvSpPr>
            <a:spLocks noGrp="1" noChangeArrowheads="1"/>
          </p:cNvSpPr>
          <p:nvPr>
            <p:ph idx="1"/>
          </p:nvPr>
        </p:nvSpPr>
        <p:spPr>
          <a:ln/>
        </p:spPr>
        <p:txBody>
          <a:bodyPr/>
          <a:lstStyle/>
          <a:p>
            <a:pPr>
              <a:buFont typeface="Arial"/>
              <a:buChar char="•"/>
            </a:pPr>
            <a:r>
              <a:rPr lang="en-US" sz="2400" dirty="0">
                <a:solidFill>
                  <a:srgbClr val="DAEDEF"/>
                </a:solidFill>
                <a:latin typeface="Century Gothic"/>
                <a:cs typeface="Century Gothic"/>
              </a:rPr>
              <a:t>Traditional &amp; Modern types of waterproofing within an indoor </a:t>
            </a:r>
            <a:br>
              <a:rPr lang="en-US" sz="2400" dirty="0">
                <a:solidFill>
                  <a:srgbClr val="DAEDEF"/>
                </a:solidFill>
                <a:latin typeface="Century Gothic"/>
                <a:cs typeface="Century Gothic"/>
              </a:rPr>
            </a:br>
            <a:r>
              <a:rPr lang="en-US" sz="2400" dirty="0">
                <a:solidFill>
                  <a:srgbClr val="DAEDEF"/>
                </a:solidFill>
                <a:latin typeface="Century Gothic"/>
                <a:cs typeface="Century Gothic"/>
              </a:rPr>
              <a:t>wet area and/or bathroom.</a:t>
            </a:r>
          </a:p>
          <a:p>
            <a:pPr>
              <a:buFont typeface="Arial"/>
              <a:buChar char="•"/>
            </a:pPr>
            <a:r>
              <a:rPr lang="en-US" sz="2400" dirty="0" smtClean="0">
                <a:solidFill>
                  <a:srgbClr val="DAEDEF"/>
                </a:solidFill>
                <a:latin typeface="Century Gothic"/>
                <a:cs typeface="Century Gothic"/>
              </a:rPr>
              <a:t>How </a:t>
            </a:r>
            <a:r>
              <a:rPr lang="en-US" sz="2400" dirty="0">
                <a:solidFill>
                  <a:srgbClr val="DAEDEF"/>
                </a:solidFill>
                <a:latin typeface="Century Gothic"/>
                <a:cs typeface="Century Gothic"/>
              </a:rPr>
              <a:t>to design a </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Barrier Free Bathroom</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 using Linear Drain Systems.</a:t>
            </a:r>
          </a:p>
          <a:p>
            <a:pPr>
              <a:buFont typeface="Arial"/>
              <a:buChar char="•"/>
            </a:pPr>
            <a:r>
              <a:rPr lang="en-US" sz="2400" dirty="0" smtClean="0">
                <a:solidFill>
                  <a:srgbClr val="DAEDEF"/>
                </a:solidFill>
                <a:latin typeface="Century Gothic"/>
                <a:cs typeface="Century Gothic"/>
              </a:rPr>
              <a:t>Floor </a:t>
            </a:r>
            <a:r>
              <a:rPr lang="en-US" sz="2400" dirty="0">
                <a:solidFill>
                  <a:srgbClr val="DAEDEF"/>
                </a:solidFill>
                <a:latin typeface="Century Gothic"/>
                <a:cs typeface="Century Gothic"/>
              </a:rPr>
              <a:t>Pitch &amp; ADA requirements within the indoor wet area/bathroom.</a:t>
            </a:r>
          </a:p>
          <a:p>
            <a:pPr>
              <a:buFont typeface="Arial"/>
              <a:buChar char="•"/>
            </a:pPr>
            <a:r>
              <a:rPr lang="en-US" sz="2400" dirty="0">
                <a:solidFill>
                  <a:srgbClr val="DAEDEF"/>
                </a:solidFill>
                <a:latin typeface="Century Gothic"/>
                <a:cs typeface="Century Gothic"/>
              </a:rPr>
              <a:t>Outdoor Architectural trench drain design and applications.</a:t>
            </a:r>
          </a:p>
        </p:txBody>
      </p:sp>
      <p:sp>
        <p:nvSpPr>
          <p:cNvPr id="7" name="Slide Number Placeholder 3"/>
          <p:cNvSpPr>
            <a:spLocks noGrp="1"/>
          </p:cNvSpPr>
          <p:nvPr>
            <p:ph type="sldNum" sz="quarter" idx="10"/>
          </p:nvPr>
        </p:nvSpPr>
        <p:spPr/>
        <p:txBody>
          <a:bodyPr/>
          <a:lstStyle/>
          <a:p>
            <a:fld id="{59219E17-A530-2149-BA21-391D5C31EA34}" type="slidenum">
              <a:rPr lang="en-US"/>
              <a:pPr/>
              <a:t>2</a:t>
            </a:fld>
            <a:endParaRPr lang="en-US"/>
          </a:p>
        </p:txBody>
      </p:sp>
      <p:pic>
        <p:nvPicPr>
          <p:cNvPr id="2" name="Picture 1" descr="0129-CohenHouse+Studio-HR-022-Bathroom.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12000" y="2590800"/>
            <a:ext cx="4610100" cy="5900928"/>
          </a:xfrm>
          <a:prstGeom prst="rect">
            <a:avLst/>
          </a:prstGeom>
        </p:spPr>
      </p:pic>
    </p:spTree>
  </p:cSld>
  <p:clrMapOvr>
    <a:masterClrMapping/>
  </p:clrMapOvr>
  <p:transition xmlns:p14="http://schemas.microsoft.com/office/powerpoint/2010/main" spd="slow">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p:txBody>
          <a:bodyPr/>
          <a:lstStyle/>
          <a:p>
            <a:fld id="{BCD187E6-6FCE-ED46-AD4B-F69665248DE0}" type="slidenum">
              <a:rPr lang="en-US"/>
              <a:pPr/>
              <a:t>20</a:t>
            </a:fld>
            <a:endParaRPr lang="en-US"/>
          </a:p>
        </p:txBody>
      </p:sp>
      <p:pic>
        <p:nvPicPr>
          <p:cNvPr id="54273" name="Picture 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31000" y="2133600"/>
            <a:ext cx="5486400" cy="646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54276" name="Rectangle 4"/>
          <p:cNvSpPr>
            <a:spLocks noGrp="1" noChangeArrowheads="1"/>
          </p:cNvSpPr>
          <p:nvPr>
            <p:ph type="title"/>
          </p:nvPr>
        </p:nvSpPr>
        <p:spPr>
          <a:xfrm>
            <a:off x="787400" y="533400"/>
            <a:ext cx="10731500" cy="1752600"/>
          </a:xfrm>
          <a:ln/>
        </p:spPr>
        <p:txBody>
          <a:bodyPr/>
          <a:lstStyle/>
          <a:p>
            <a:r>
              <a:rPr lang="en-US" sz="5400" dirty="0">
                <a:solidFill>
                  <a:schemeClr val="tx1">
                    <a:lumMod val="60000"/>
                    <a:lumOff val="40000"/>
                  </a:schemeClr>
                </a:solidFill>
                <a:latin typeface="Century Gothic"/>
                <a:cs typeface="Century Gothic"/>
              </a:rPr>
              <a:t>Transfer Type Shower </a:t>
            </a:r>
            <a:r>
              <a:rPr lang="en-US" sz="5400" dirty="0" smtClean="0">
                <a:solidFill>
                  <a:schemeClr val="tx1">
                    <a:lumMod val="60000"/>
                    <a:lumOff val="40000"/>
                  </a:schemeClr>
                </a:solidFill>
                <a:latin typeface="Century Gothic"/>
                <a:cs typeface="Century Gothic"/>
              </a:rPr>
              <a:t>compartments</a:t>
            </a:r>
            <a:endParaRPr lang="en-US" sz="5400" dirty="0">
              <a:solidFill>
                <a:schemeClr val="tx1">
                  <a:lumMod val="60000"/>
                  <a:lumOff val="40000"/>
                </a:schemeClr>
              </a:solidFill>
              <a:latin typeface="Century Gothic"/>
              <a:cs typeface="Century Gothic"/>
            </a:endParaRPr>
          </a:p>
        </p:txBody>
      </p:sp>
      <p:sp>
        <p:nvSpPr>
          <p:cNvPr id="54277" name="Rectangle 5"/>
          <p:cNvSpPr>
            <a:spLocks noGrp="1" noChangeArrowheads="1"/>
          </p:cNvSpPr>
          <p:nvPr>
            <p:ph type="body" idx="1"/>
          </p:nvPr>
        </p:nvSpPr>
        <p:spPr>
          <a:xfrm>
            <a:off x="711200" y="2743200"/>
            <a:ext cx="5791200" cy="4978400"/>
          </a:xfrm>
          <a:ln/>
        </p:spPr>
        <p:txBody>
          <a:bodyPr/>
          <a:lstStyle/>
          <a:p>
            <a:r>
              <a:rPr lang="en-US" sz="2400" dirty="0" smtClean="0">
                <a:solidFill>
                  <a:srgbClr val="DAEDEF"/>
                </a:solidFill>
                <a:latin typeface="Century Gothic"/>
                <a:cs typeface="Century Gothic"/>
              </a:rPr>
              <a:t>Dimensions</a:t>
            </a:r>
          </a:p>
          <a:p>
            <a:pPr marL="457200" lvl="3" indent="-457200">
              <a:buFont typeface="Arial"/>
              <a:buChar char="•"/>
            </a:pPr>
            <a:r>
              <a:rPr lang="en-US" sz="2400" dirty="0" smtClean="0">
                <a:solidFill>
                  <a:srgbClr val="DAEDEF"/>
                </a:solidFill>
                <a:latin typeface="Century Gothic"/>
                <a:cs typeface="Century Gothic"/>
              </a:rPr>
              <a:t>36</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 x 36</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 clear inside dimensions, </a:t>
            </a:r>
            <a:endParaRPr lang="en-US" sz="2400" dirty="0" smtClean="0">
              <a:solidFill>
                <a:srgbClr val="DAEDEF"/>
              </a:solidFill>
              <a:latin typeface="Century Gothic"/>
              <a:cs typeface="Century Gothic"/>
            </a:endParaRPr>
          </a:p>
          <a:p>
            <a:pPr marL="457200" lvl="3" indent="-457200">
              <a:buFont typeface="Arial"/>
              <a:buChar char="•"/>
            </a:pPr>
            <a:r>
              <a:rPr lang="en-US" sz="2400" dirty="0" smtClean="0">
                <a:solidFill>
                  <a:srgbClr val="DAEDEF"/>
                </a:solidFill>
                <a:latin typeface="Century Gothic"/>
                <a:cs typeface="Century Gothic"/>
              </a:rPr>
              <a:t>36</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 wide </a:t>
            </a:r>
            <a:r>
              <a:rPr lang="en-US" sz="2400" dirty="0" smtClean="0">
                <a:solidFill>
                  <a:srgbClr val="DAEDEF"/>
                </a:solidFill>
                <a:latin typeface="Century Gothic"/>
                <a:cs typeface="Century Gothic"/>
              </a:rPr>
              <a:t>entry </a:t>
            </a:r>
          </a:p>
          <a:p>
            <a:pPr marL="457200" lvl="3" indent="-457200">
              <a:buFont typeface="Arial"/>
              <a:buChar char="•"/>
            </a:pPr>
            <a:r>
              <a:rPr lang="en-US" sz="2400" dirty="0" smtClean="0">
                <a:solidFill>
                  <a:srgbClr val="DAEDEF"/>
                </a:solidFill>
                <a:latin typeface="Century Gothic"/>
                <a:cs typeface="Century Gothic"/>
              </a:rPr>
              <a:t>36” x 48” clearance to entry</a:t>
            </a:r>
            <a:br>
              <a:rPr lang="en-US" sz="2400" dirty="0" smtClean="0">
                <a:solidFill>
                  <a:srgbClr val="DAEDEF"/>
                </a:solidFill>
                <a:latin typeface="Century Gothic"/>
                <a:cs typeface="Century Gothic"/>
              </a:rPr>
            </a:br>
            <a:endParaRPr lang="en-US" sz="2400" dirty="0" smtClean="0">
              <a:solidFill>
                <a:srgbClr val="DAEDEF"/>
              </a:solidFill>
              <a:latin typeface="Century Gothic"/>
              <a:cs typeface="Century Gothic"/>
            </a:endParaRPr>
          </a:p>
          <a:p>
            <a:pPr marL="457200" indent="-457200">
              <a:buFont typeface="Arial"/>
              <a:buChar char="•"/>
            </a:pPr>
            <a:r>
              <a:rPr lang="en-US" sz="2400" dirty="0" smtClean="0">
                <a:solidFill>
                  <a:srgbClr val="DAEDEF"/>
                </a:solidFill>
                <a:latin typeface="Century Gothic"/>
                <a:cs typeface="Century Gothic"/>
              </a:rPr>
              <a:t>Only configuration that allows</a:t>
            </a:r>
            <a:br>
              <a:rPr lang="en-US" sz="2400" dirty="0" smtClean="0">
                <a:solidFill>
                  <a:srgbClr val="DAEDEF"/>
                </a:solidFill>
                <a:latin typeface="Century Gothic"/>
                <a:cs typeface="Century Gothic"/>
              </a:rPr>
            </a:br>
            <a:r>
              <a:rPr lang="en-US" sz="2400" dirty="0" smtClean="0">
                <a:solidFill>
                  <a:srgbClr val="DAEDEF"/>
                </a:solidFill>
                <a:latin typeface="Century Gothic"/>
                <a:cs typeface="Century Gothic"/>
              </a:rPr>
              <a:t>a curb</a:t>
            </a:r>
            <a:endParaRPr lang="en-US" sz="2400" dirty="0" smtClean="0">
              <a:solidFill>
                <a:srgbClr val="DAEDEF"/>
              </a:solidFill>
              <a:latin typeface="Century Gothic"/>
              <a:cs typeface="Century Gothic"/>
            </a:endParaRPr>
          </a:p>
          <a:p>
            <a:endParaRPr lang="en-US" sz="3200" dirty="0">
              <a:solidFill>
                <a:srgbClr val="DAEDEF"/>
              </a:solidFill>
              <a:latin typeface="Century Gothic"/>
              <a:cs typeface="Century Gothic"/>
            </a:endParaRPr>
          </a:p>
        </p:txBody>
      </p:sp>
      <p:sp>
        <p:nvSpPr>
          <p:cNvPr id="54278" name="Rectangle 6"/>
          <p:cNvSpPr>
            <a:spLocks/>
          </p:cNvSpPr>
          <p:nvPr/>
        </p:nvSpPr>
        <p:spPr bwMode="auto">
          <a:xfrm>
            <a:off x="8712200" y="8686800"/>
            <a:ext cx="17986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800" b="1" dirty="0">
                <a:solidFill>
                  <a:srgbClr val="FFF8F5"/>
                </a:solidFill>
                <a:latin typeface="Helvetica Neue" charset="0"/>
                <a:ea typeface="ＭＳ Ｐゴシック" charset="0"/>
                <a:cs typeface="Helvetica Neue" charset="0"/>
                <a:sym typeface="Helvetica Neue" charset="0"/>
              </a:rPr>
              <a:t>FIGURE 608.2.1</a:t>
            </a:r>
          </a:p>
        </p:txBody>
      </p:sp>
      <p:sp>
        <p:nvSpPr>
          <p:cNvPr id="2" name="TextBox 1"/>
          <p:cNvSpPr txBox="1"/>
          <p:nvPr/>
        </p:nvSpPr>
        <p:spPr>
          <a:xfrm>
            <a:off x="1778000" y="9144000"/>
            <a:ext cx="3657600" cy="338554"/>
          </a:xfrm>
          <a:prstGeom prst="rect">
            <a:avLst/>
          </a:prstGeom>
          <a:noFill/>
        </p:spPr>
        <p:txBody>
          <a:bodyPr wrap="square" rtlCol="0">
            <a:spAutoFit/>
          </a:bodyPr>
          <a:lstStyle/>
          <a:p>
            <a:r>
              <a:rPr lang="en-US" sz="1600" dirty="0" smtClean="0">
                <a:solidFill>
                  <a:srgbClr val="DAEDEF"/>
                </a:solidFill>
                <a:latin typeface="Century Gothic"/>
                <a:cs typeface="Century Gothic"/>
              </a:rPr>
              <a:t>Per ADA 608.2.1, 608.7 &amp; 303 </a:t>
            </a:r>
            <a:endParaRPr lang="en-US" sz="1600" dirty="0">
              <a:solidFill>
                <a:srgbClr val="DAEDEF"/>
              </a:solidFill>
              <a:latin typeface="Century Gothic"/>
              <a:cs typeface="Century Gothic"/>
            </a:endParaRPr>
          </a:p>
        </p:txBody>
      </p:sp>
    </p:spTree>
  </p:cSld>
  <p:clrMapOvr>
    <a:masterClrMapping/>
  </p:clrMapOvr>
  <p:transition xmlns:p14="http://schemas.microsoft.com/office/powerpoint/2010/mai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p:txBody>
          <a:bodyPr/>
          <a:lstStyle/>
          <a:p>
            <a:fld id="{627DEBA1-5F40-4A4C-ABFF-05EDA9212D24}" type="slidenum">
              <a:rPr lang="en-US"/>
              <a:pPr/>
              <a:t>21</a:t>
            </a:fld>
            <a:endParaRPr lang="en-US"/>
          </a:p>
        </p:txBody>
      </p:sp>
      <p:pic>
        <p:nvPicPr>
          <p:cNvPr id="56321"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78600" y="3124200"/>
            <a:ext cx="5937176"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56324" name="Rectangle 4"/>
          <p:cNvSpPr>
            <a:spLocks noGrp="1" noChangeArrowheads="1"/>
          </p:cNvSpPr>
          <p:nvPr>
            <p:ph type="title"/>
          </p:nvPr>
        </p:nvSpPr>
        <p:spPr>
          <a:xfrm>
            <a:off x="876300" y="342900"/>
            <a:ext cx="10731500" cy="2019300"/>
          </a:xfrm>
          <a:ln/>
        </p:spPr>
        <p:txBody>
          <a:bodyPr/>
          <a:lstStyle/>
          <a:p>
            <a:r>
              <a:rPr lang="en-US" sz="6000" dirty="0">
                <a:solidFill>
                  <a:srgbClr val="8CADC5"/>
                </a:solidFill>
                <a:latin typeface="Century Gothic"/>
                <a:cs typeface="Century Gothic"/>
              </a:rPr>
              <a:t>Standard Roll-In Type Shower </a:t>
            </a:r>
            <a:r>
              <a:rPr lang="en-US" sz="6000" dirty="0" smtClean="0">
                <a:solidFill>
                  <a:srgbClr val="8CADC5"/>
                </a:solidFill>
                <a:latin typeface="Century Gothic"/>
                <a:cs typeface="Century Gothic"/>
              </a:rPr>
              <a:t>compartments</a:t>
            </a:r>
            <a:endParaRPr lang="en-US" sz="6000" dirty="0">
              <a:solidFill>
                <a:srgbClr val="8CADC5"/>
              </a:solidFill>
              <a:latin typeface="Century Gothic"/>
              <a:cs typeface="Century Gothic"/>
            </a:endParaRPr>
          </a:p>
        </p:txBody>
      </p:sp>
      <p:sp>
        <p:nvSpPr>
          <p:cNvPr id="56325" name="Rectangle 5"/>
          <p:cNvSpPr>
            <a:spLocks noGrp="1" noChangeArrowheads="1"/>
          </p:cNvSpPr>
          <p:nvPr>
            <p:ph type="body" idx="1"/>
          </p:nvPr>
        </p:nvSpPr>
        <p:spPr>
          <a:xfrm>
            <a:off x="863600" y="3276600"/>
            <a:ext cx="5334000" cy="5054600"/>
          </a:xfrm>
          <a:ln/>
        </p:spPr>
        <p:txBody>
          <a:bodyPr/>
          <a:lstStyle/>
          <a:p>
            <a:r>
              <a:rPr lang="en-US" sz="2400" dirty="0" smtClean="0">
                <a:solidFill>
                  <a:srgbClr val="DAEDEF"/>
                </a:solidFill>
                <a:latin typeface="Century Gothic"/>
                <a:cs typeface="Century Gothic"/>
              </a:rPr>
              <a:t>Dimensions</a:t>
            </a:r>
          </a:p>
          <a:p>
            <a:pPr marL="342900" indent="-342900">
              <a:buFont typeface="Arial"/>
              <a:buChar char="•"/>
            </a:pPr>
            <a:r>
              <a:rPr lang="en-US" sz="2400" dirty="0" smtClean="0">
                <a:solidFill>
                  <a:srgbClr val="DAEDEF"/>
                </a:solidFill>
                <a:latin typeface="Century Gothic"/>
                <a:cs typeface="Century Gothic"/>
              </a:rPr>
              <a:t>30</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 </a:t>
            </a:r>
            <a:r>
              <a:rPr lang="en-US" sz="2400" dirty="0" smtClean="0">
                <a:solidFill>
                  <a:srgbClr val="DAEDEF"/>
                </a:solidFill>
                <a:latin typeface="Century Gothic"/>
                <a:cs typeface="Century Gothic"/>
              </a:rPr>
              <a:t>x </a:t>
            </a:r>
            <a:r>
              <a:rPr lang="en-US" sz="2400" dirty="0">
                <a:solidFill>
                  <a:srgbClr val="DAEDEF"/>
                </a:solidFill>
                <a:latin typeface="Century Gothic"/>
                <a:cs typeface="Century Gothic"/>
              </a:rPr>
              <a:t>60</a:t>
            </a:r>
            <a:r>
              <a:rPr lang="ja-JP" altLang="en-US" sz="2400" dirty="0">
                <a:solidFill>
                  <a:srgbClr val="DAEDEF"/>
                </a:solidFill>
                <a:latin typeface="Century Gothic"/>
                <a:cs typeface="Century Gothic"/>
              </a:rPr>
              <a:t>”</a:t>
            </a:r>
            <a:r>
              <a:rPr lang="en-US" sz="2400" dirty="0">
                <a:solidFill>
                  <a:srgbClr val="DAEDEF"/>
                </a:solidFill>
                <a:latin typeface="Century Gothic"/>
                <a:cs typeface="Century Gothic"/>
              </a:rPr>
              <a:t> </a:t>
            </a:r>
            <a:r>
              <a:rPr lang="en-US" sz="2400" dirty="0" smtClean="0">
                <a:solidFill>
                  <a:srgbClr val="DAEDEF"/>
                </a:solidFill>
                <a:latin typeface="Century Gothic"/>
                <a:cs typeface="Century Gothic"/>
              </a:rPr>
              <a:t>clear inside dimensions</a:t>
            </a:r>
            <a:endParaRPr lang="en-US" sz="2400" dirty="0">
              <a:solidFill>
                <a:srgbClr val="DAEDEF"/>
              </a:solidFill>
              <a:latin typeface="Century Gothic"/>
              <a:cs typeface="Century Gothic"/>
            </a:endParaRPr>
          </a:p>
          <a:p>
            <a:pPr marL="342900" indent="-342900">
              <a:buFont typeface="Arial"/>
              <a:buChar char="•"/>
            </a:pPr>
            <a:r>
              <a:rPr lang="en-US" sz="2400" dirty="0" smtClean="0">
                <a:solidFill>
                  <a:srgbClr val="DAEDEF"/>
                </a:solidFill>
                <a:latin typeface="Century Gothic"/>
                <a:cs typeface="Century Gothic"/>
              </a:rPr>
              <a:t>60” wide entry</a:t>
            </a:r>
          </a:p>
          <a:p>
            <a:pPr marL="342900" indent="-342900">
              <a:buFont typeface="Arial"/>
              <a:buChar char="•"/>
            </a:pPr>
            <a:r>
              <a:rPr lang="en-US" sz="2400" dirty="0" smtClean="0">
                <a:solidFill>
                  <a:srgbClr val="DAEDEF"/>
                </a:solidFill>
                <a:latin typeface="Century Gothic"/>
                <a:cs typeface="Century Gothic"/>
              </a:rPr>
              <a:t>30’ x 60” clearance to entry</a:t>
            </a:r>
          </a:p>
          <a:p>
            <a:pPr marL="342900" indent="-342900">
              <a:buFont typeface="Arial"/>
              <a:buChar char="•"/>
            </a:pPr>
            <a:r>
              <a:rPr lang="en-US" sz="2400" dirty="0" smtClean="0">
                <a:solidFill>
                  <a:srgbClr val="DAEDEF"/>
                </a:solidFill>
                <a:latin typeface="Century Gothic"/>
                <a:cs typeface="Century Gothic"/>
              </a:rPr>
              <a:t>Exception of </a:t>
            </a:r>
            <a:r>
              <a:rPr lang="en-US" sz="2400" dirty="0" err="1" smtClean="0">
                <a:solidFill>
                  <a:srgbClr val="DAEDEF"/>
                </a:solidFill>
                <a:latin typeface="Century Gothic"/>
                <a:cs typeface="Century Gothic"/>
              </a:rPr>
              <a:t>lav</a:t>
            </a:r>
            <a:r>
              <a:rPr lang="en-US" sz="2400" dirty="0" smtClean="0">
                <a:solidFill>
                  <a:srgbClr val="DAEDEF"/>
                </a:solidFill>
                <a:latin typeface="Century Gothic"/>
                <a:cs typeface="Century Gothic"/>
              </a:rPr>
              <a:t> on one 30” clearance if not by controls or shower seat</a:t>
            </a:r>
          </a:p>
          <a:p>
            <a:pPr marL="342900" indent="-342900">
              <a:buFont typeface="Arial"/>
              <a:buChar char="•"/>
            </a:pPr>
            <a:endParaRPr lang="en-US" sz="2400" dirty="0">
              <a:solidFill>
                <a:srgbClr val="DAEDEF"/>
              </a:solidFill>
              <a:latin typeface="Century Gothic"/>
              <a:cs typeface="Century Gothic"/>
            </a:endParaRPr>
          </a:p>
          <a:p>
            <a:r>
              <a:rPr lang="en-US" sz="2400" dirty="0" smtClean="0">
                <a:solidFill>
                  <a:srgbClr val="DAEDEF"/>
                </a:solidFill>
                <a:latin typeface="Century Gothic"/>
                <a:cs typeface="Century Gothic"/>
              </a:rPr>
              <a:t>Thresholds - 1/2</a:t>
            </a:r>
            <a:r>
              <a:rPr lang="ja-JP" altLang="en-US" sz="2400" dirty="0" smtClean="0">
                <a:solidFill>
                  <a:srgbClr val="DAEDEF"/>
                </a:solidFill>
                <a:latin typeface="Century Gothic"/>
                <a:cs typeface="Century Gothic"/>
              </a:rPr>
              <a:t>”</a:t>
            </a:r>
            <a:r>
              <a:rPr lang="en-US" sz="2400" dirty="0" smtClean="0">
                <a:solidFill>
                  <a:srgbClr val="DAEDEF"/>
                </a:solidFill>
                <a:latin typeface="Century Gothic"/>
                <a:cs typeface="Century Gothic"/>
              </a:rPr>
              <a:t> (13mm) high max</a:t>
            </a:r>
          </a:p>
          <a:p>
            <a:pPr marL="342900" indent="-342900">
              <a:buFont typeface="Arial"/>
              <a:buChar char="•"/>
            </a:pPr>
            <a:endParaRPr lang="en-US" sz="2000" dirty="0" smtClean="0">
              <a:solidFill>
                <a:srgbClr val="DAEDEF"/>
              </a:solidFill>
              <a:latin typeface="Century Gothic"/>
              <a:cs typeface="Century Gothic"/>
            </a:endParaRPr>
          </a:p>
          <a:p>
            <a:pPr marL="342900" indent="-342900">
              <a:buFont typeface="Arial"/>
              <a:buChar char="•"/>
            </a:pPr>
            <a:endParaRPr lang="en-US" sz="2000" dirty="0">
              <a:solidFill>
                <a:srgbClr val="DAEDEF"/>
              </a:solidFill>
              <a:latin typeface="Century Gothic"/>
              <a:cs typeface="Century Gothic"/>
            </a:endParaRPr>
          </a:p>
          <a:p>
            <a:pPr marL="342900" indent="-342900">
              <a:buFont typeface="Arial"/>
              <a:buChar char="•"/>
            </a:pPr>
            <a:endParaRPr lang="en-US" sz="2000" dirty="0">
              <a:solidFill>
                <a:srgbClr val="DAEDEF"/>
              </a:solidFill>
              <a:latin typeface="Century Gothic"/>
              <a:cs typeface="Century Gothic"/>
            </a:endParaRPr>
          </a:p>
        </p:txBody>
      </p:sp>
      <p:sp>
        <p:nvSpPr>
          <p:cNvPr id="56326" name="Rectangle 6"/>
          <p:cNvSpPr>
            <a:spLocks/>
          </p:cNvSpPr>
          <p:nvPr/>
        </p:nvSpPr>
        <p:spPr bwMode="auto">
          <a:xfrm>
            <a:off x="8712200" y="8686800"/>
            <a:ext cx="17986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800" b="1" dirty="0">
                <a:solidFill>
                  <a:srgbClr val="FFF8F5"/>
                </a:solidFill>
                <a:latin typeface="Helvetica Neue" charset="0"/>
                <a:ea typeface="ＭＳ Ｐゴシック" charset="0"/>
                <a:cs typeface="Helvetica Neue" charset="0"/>
                <a:sym typeface="Helvetica Neue" charset="0"/>
              </a:rPr>
              <a:t>FIGURE 608.2.2</a:t>
            </a:r>
          </a:p>
        </p:txBody>
      </p:sp>
      <p:sp>
        <p:nvSpPr>
          <p:cNvPr id="9" name="TextBox 8"/>
          <p:cNvSpPr txBox="1"/>
          <p:nvPr/>
        </p:nvSpPr>
        <p:spPr>
          <a:xfrm>
            <a:off x="1778000" y="9144000"/>
            <a:ext cx="4724400" cy="338554"/>
          </a:xfrm>
          <a:prstGeom prst="rect">
            <a:avLst/>
          </a:prstGeom>
          <a:noFill/>
        </p:spPr>
        <p:txBody>
          <a:bodyPr wrap="square" rtlCol="0">
            <a:spAutoFit/>
          </a:bodyPr>
          <a:lstStyle/>
          <a:p>
            <a:r>
              <a:rPr lang="en-US" sz="1600" dirty="0" smtClean="0">
                <a:solidFill>
                  <a:srgbClr val="DAEDEF"/>
                </a:solidFill>
                <a:latin typeface="Century Gothic"/>
                <a:cs typeface="Century Gothic"/>
              </a:rPr>
              <a:t>Per ADA 608.2.2, 608.2.2.1, 608.7 &amp; 303 </a:t>
            </a:r>
            <a:endParaRPr lang="en-US" sz="1600" dirty="0">
              <a:solidFill>
                <a:srgbClr val="DAEDEF"/>
              </a:solidFill>
              <a:latin typeface="Century Gothic"/>
              <a:cs typeface="Century Gothic"/>
            </a:endParaRPr>
          </a:p>
        </p:txBody>
      </p:sp>
      <p:pic>
        <p:nvPicPr>
          <p:cNvPr id="10"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97000" y="7077570"/>
            <a:ext cx="3505199" cy="1825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p:txBody>
          <a:bodyPr/>
          <a:lstStyle/>
          <a:p>
            <a:fld id="{34FB6A9B-763C-C745-ABBF-0511F2D26CB7}" type="slidenum">
              <a:rPr lang="en-US"/>
              <a:pPr/>
              <a:t>22</a:t>
            </a:fld>
            <a:endParaRPr lang="en-US"/>
          </a:p>
        </p:txBody>
      </p:sp>
      <p:pic>
        <p:nvPicPr>
          <p:cNvPr id="58369"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31000" y="3128702"/>
            <a:ext cx="5503175" cy="479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58372" name="Rectangle 4"/>
          <p:cNvSpPr>
            <a:spLocks noGrp="1" noChangeArrowheads="1"/>
          </p:cNvSpPr>
          <p:nvPr>
            <p:ph type="title"/>
          </p:nvPr>
        </p:nvSpPr>
        <p:spPr>
          <a:xfrm>
            <a:off x="863600" y="685800"/>
            <a:ext cx="10731500" cy="1892300"/>
          </a:xfrm>
          <a:ln/>
        </p:spPr>
        <p:txBody>
          <a:bodyPr/>
          <a:lstStyle/>
          <a:p>
            <a:r>
              <a:rPr lang="en-US" sz="6000" dirty="0">
                <a:solidFill>
                  <a:srgbClr val="8CADC5"/>
                </a:solidFill>
                <a:latin typeface="Century Gothic"/>
                <a:cs typeface="Century Gothic"/>
              </a:rPr>
              <a:t>Alternate Roll-In Type Shower C</a:t>
            </a:r>
            <a:r>
              <a:rPr lang="en-US" sz="6000" dirty="0" smtClean="0">
                <a:solidFill>
                  <a:srgbClr val="8CADC5"/>
                </a:solidFill>
                <a:latin typeface="Century Gothic"/>
                <a:cs typeface="Century Gothic"/>
              </a:rPr>
              <a:t>ompartments</a:t>
            </a:r>
            <a:endParaRPr lang="en-US" sz="6000" dirty="0">
              <a:solidFill>
                <a:srgbClr val="8CADC5"/>
              </a:solidFill>
              <a:latin typeface="Century Gothic"/>
              <a:cs typeface="Century Gothic"/>
            </a:endParaRPr>
          </a:p>
        </p:txBody>
      </p:sp>
      <p:sp>
        <p:nvSpPr>
          <p:cNvPr id="58374" name="Rectangle 6"/>
          <p:cNvSpPr>
            <a:spLocks/>
          </p:cNvSpPr>
          <p:nvPr/>
        </p:nvSpPr>
        <p:spPr bwMode="auto">
          <a:xfrm>
            <a:off x="8537575" y="8026400"/>
            <a:ext cx="17986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800" b="1">
                <a:solidFill>
                  <a:srgbClr val="FFF8F5"/>
                </a:solidFill>
                <a:latin typeface="Helvetica Neue" charset="0"/>
                <a:ea typeface="ＭＳ Ｐゴシック" charset="0"/>
                <a:cs typeface="Helvetica Neue" charset="0"/>
                <a:sym typeface="Helvetica Neue" charset="0"/>
              </a:rPr>
              <a:t>FIGURE 608.2.3</a:t>
            </a:r>
          </a:p>
        </p:txBody>
      </p:sp>
      <p:sp>
        <p:nvSpPr>
          <p:cNvPr id="10" name="Rectangle 5"/>
          <p:cNvSpPr txBox="1">
            <a:spLocks noChangeArrowheads="1"/>
          </p:cNvSpPr>
          <p:nvPr/>
        </p:nvSpPr>
        <p:spPr bwMode="auto">
          <a:xfrm>
            <a:off x="863600" y="3276600"/>
            <a:ext cx="5715000" cy="505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lvl1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1pPr>
            <a:lvl2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2pPr>
            <a:lvl3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3pPr>
            <a:lvl4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4pPr>
            <a:lvl5pPr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5pPr>
            <a:lvl6pPr marL="4572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6pPr>
            <a:lvl7pPr marL="9144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7pPr>
            <a:lvl8pPr marL="13716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8pPr>
            <a:lvl9pPr marL="1828800" algn="l" rtl="0" fontAlgn="base">
              <a:lnSpc>
                <a:spcPct val="110000"/>
              </a:lnSpc>
              <a:spcBef>
                <a:spcPct val="0"/>
              </a:spcBef>
              <a:spcAft>
                <a:spcPct val="0"/>
              </a:spcAft>
              <a:defRPr sz="3600">
                <a:solidFill>
                  <a:srgbClr val="5483A6"/>
                </a:solidFill>
                <a:latin typeface="+mn-lt"/>
                <a:ea typeface="+mn-ea"/>
                <a:cs typeface="+mn-cs"/>
                <a:sym typeface="Helvetica Neue Bold Condensed" charset="0"/>
              </a:defRPr>
            </a:lvl9pPr>
          </a:lstStyle>
          <a:p>
            <a:r>
              <a:rPr lang="en-US" sz="2400" dirty="0" smtClean="0">
                <a:solidFill>
                  <a:srgbClr val="DAEDEF"/>
                </a:solidFill>
                <a:latin typeface="Century Gothic"/>
                <a:cs typeface="Century Gothic"/>
              </a:rPr>
              <a:t>Dimensions</a:t>
            </a:r>
          </a:p>
          <a:p>
            <a:pPr marL="342900" indent="-342900">
              <a:buFont typeface="Arial"/>
              <a:buChar char="•"/>
            </a:pPr>
            <a:r>
              <a:rPr lang="en-US" sz="2400" dirty="0" smtClean="0">
                <a:solidFill>
                  <a:srgbClr val="DAEDEF"/>
                </a:solidFill>
                <a:latin typeface="Century Gothic"/>
                <a:cs typeface="Century Gothic"/>
              </a:rPr>
              <a:t>36</a:t>
            </a:r>
            <a:r>
              <a:rPr lang="ja-JP" altLang="en-US" sz="2400" dirty="0" smtClean="0">
                <a:solidFill>
                  <a:srgbClr val="DAEDEF"/>
                </a:solidFill>
                <a:latin typeface="Century Gothic"/>
                <a:cs typeface="Century Gothic"/>
              </a:rPr>
              <a:t>”</a:t>
            </a:r>
            <a:r>
              <a:rPr lang="en-US" sz="2400" dirty="0" smtClean="0">
                <a:solidFill>
                  <a:srgbClr val="DAEDEF"/>
                </a:solidFill>
                <a:latin typeface="Century Gothic"/>
                <a:cs typeface="Century Gothic"/>
              </a:rPr>
              <a:t> x 60</a:t>
            </a:r>
            <a:r>
              <a:rPr lang="ja-JP" altLang="en-US" sz="2400" dirty="0" smtClean="0">
                <a:solidFill>
                  <a:srgbClr val="DAEDEF"/>
                </a:solidFill>
                <a:latin typeface="Century Gothic"/>
                <a:cs typeface="Century Gothic"/>
              </a:rPr>
              <a:t>”</a:t>
            </a:r>
            <a:r>
              <a:rPr lang="en-US" sz="2400" dirty="0" smtClean="0">
                <a:solidFill>
                  <a:srgbClr val="DAEDEF"/>
                </a:solidFill>
                <a:latin typeface="Century Gothic"/>
                <a:cs typeface="Century Gothic"/>
              </a:rPr>
              <a:t> clear inside dimensions</a:t>
            </a:r>
          </a:p>
          <a:p>
            <a:pPr marL="342900" indent="-342900">
              <a:buFont typeface="Arial"/>
              <a:buChar char="•"/>
            </a:pPr>
            <a:r>
              <a:rPr lang="en-US" sz="2400" dirty="0" smtClean="0">
                <a:solidFill>
                  <a:srgbClr val="DAEDEF"/>
                </a:solidFill>
                <a:latin typeface="Century Gothic"/>
                <a:cs typeface="Century Gothic"/>
              </a:rPr>
              <a:t>36” wide entry along long side</a:t>
            </a:r>
          </a:p>
          <a:p>
            <a:pPr marL="342900" indent="-342900">
              <a:buFont typeface="Arial"/>
              <a:buChar char="•"/>
            </a:pPr>
            <a:endParaRPr lang="en-US" sz="2400" dirty="0" smtClean="0">
              <a:solidFill>
                <a:srgbClr val="DAEDEF"/>
              </a:solidFill>
              <a:latin typeface="Century Gothic"/>
              <a:cs typeface="Century Gothic"/>
            </a:endParaRPr>
          </a:p>
          <a:p>
            <a:r>
              <a:rPr lang="en-US" sz="2400" dirty="0" smtClean="0">
                <a:solidFill>
                  <a:srgbClr val="DAEDEF"/>
                </a:solidFill>
                <a:latin typeface="Century Gothic"/>
                <a:cs typeface="Century Gothic"/>
              </a:rPr>
              <a:t>Thresholds in roll-in type shower compartments shall be ½</a:t>
            </a:r>
            <a:r>
              <a:rPr lang="ja-JP" altLang="en-US" sz="2400" dirty="0" smtClean="0">
                <a:solidFill>
                  <a:srgbClr val="DAEDEF"/>
                </a:solidFill>
                <a:latin typeface="Century Gothic"/>
                <a:cs typeface="Century Gothic"/>
              </a:rPr>
              <a:t>“</a:t>
            </a:r>
            <a:r>
              <a:rPr lang="en-US" sz="2400" dirty="0" smtClean="0">
                <a:solidFill>
                  <a:srgbClr val="DAEDEF"/>
                </a:solidFill>
                <a:latin typeface="Century Gothic"/>
                <a:cs typeface="Century Gothic"/>
              </a:rPr>
              <a:t> high max</a:t>
            </a:r>
          </a:p>
          <a:p>
            <a:pPr marL="342900" indent="-342900">
              <a:buFont typeface="Arial"/>
              <a:buChar char="•"/>
            </a:pPr>
            <a:endParaRPr lang="en-US" sz="2000" dirty="0" smtClean="0">
              <a:solidFill>
                <a:srgbClr val="DAEDEF"/>
              </a:solidFill>
              <a:latin typeface="Century Gothic"/>
              <a:cs typeface="Century Gothic"/>
            </a:endParaRPr>
          </a:p>
          <a:p>
            <a:pPr marL="342900" indent="-342900">
              <a:buFont typeface="Arial"/>
              <a:buChar char="•"/>
            </a:pPr>
            <a:endParaRPr lang="en-US" sz="2000" dirty="0" smtClean="0">
              <a:solidFill>
                <a:srgbClr val="DAEDEF"/>
              </a:solidFill>
              <a:latin typeface="Century Gothic"/>
              <a:cs typeface="Century Gothic"/>
            </a:endParaRPr>
          </a:p>
          <a:p>
            <a:pPr marL="342900" indent="-342900">
              <a:buFont typeface="Arial"/>
              <a:buChar char="•"/>
            </a:pPr>
            <a:endParaRPr lang="en-US" sz="2000" dirty="0">
              <a:solidFill>
                <a:srgbClr val="DAEDEF"/>
              </a:solidFill>
              <a:latin typeface="Century Gothic"/>
              <a:cs typeface="Century Gothic"/>
            </a:endParaRPr>
          </a:p>
        </p:txBody>
      </p:sp>
      <p:sp>
        <p:nvSpPr>
          <p:cNvPr id="11" name="TextBox 10"/>
          <p:cNvSpPr txBox="1"/>
          <p:nvPr/>
        </p:nvSpPr>
        <p:spPr>
          <a:xfrm>
            <a:off x="1778000" y="9144000"/>
            <a:ext cx="4419600" cy="338554"/>
          </a:xfrm>
          <a:prstGeom prst="rect">
            <a:avLst/>
          </a:prstGeom>
          <a:noFill/>
        </p:spPr>
        <p:txBody>
          <a:bodyPr wrap="square" rtlCol="0">
            <a:spAutoFit/>
          </a:bodyPr>
          <a:lstStyle/>
          <a:p>
            <a:r>
              <a:rPr lang="en-US" sz="1600" dirty="0" smtClean="0">
                <a:solidFill>
                  <a:srgbClr val="DAEDEF"/>
                </a:solidFill>
                <a:latin typeface="Century Gothic"/>
                <a:cs typeface="Century Gothic"/>
              </a:rPr>
              <a:t>Per ADA 608.2.2, 608.2.2.1, 608.7 &amp; 303 </a:t>
            </a:r>
            <a:endParaRPr lang="en-US" sz="1600" dirty="0">
              <a:solidFill>
                <a:srgbClr val="DAEDEF"/>
              </a:solidFill>
              <a:latin typeface="Century Gothic"/>
              <a:cs typeface="Century Gothic"/>
            </a:endParaRPr>
          </a:p>
        </p:txBody>
      </p:sp>
    </p:spTree>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254000"/>
            <a:ext cx="5410200" cy="2641600"/>
          </a:xfrm>
        </p:spPr>
        <p:txBody>
          <a:bodyPr/>
          <a:lstStyle/>
          <a:p>
            <a:r>
              <a:rPr lang="en-US" dirty="0" smtClean="0">
                <a:solidFill>
                  <a:srgbClr val="FFFFFF"/>
                </a:solidFill>
              </a:rPr>
              <a:t>Open Shower</a:t>
            </a:r>
            <a:endParaRPr lang="en-US" dirty="0">
              <a:solidFill>
                <a:srgbClr val="FFFFFF"/>
              </a:solidFill>
            </a:endParaRPr>
          </a:p>
        </p:txBody>
      </p:sp>
      <p:sp>
        <p:nvSpPr>
          <p:cNvPr id="4" name="Slide Number Placeholder 3"/>
          <p:cNvSpPr>
            <a:spLocks noGrp="1"/>
          </p:cNvSpPr>
          <p:nvPr>
            <p:ph type="sldNum" sz="quarter" idx="10"/>
          </p:nvPr>
        </p:nvSpPr>
        <p:spPr/>
        <p:txBody>
          <a:bodyPr/>
          <a:lstStyle/>
          <a:p>
            <a:fld id="{013CCAC2-F86F-E342-A2D3-2BCDEB4A6C45}" type="slidenum">
              <a:rPr lang="en-US" smtClean="0"/>
              <a:pPr/>
              <a:t>23</a:t>
            </a:fld>
            <a:endParaRPr lang="en-US"/>
          </a:p>
        </p:txBody>
      </p:sp>
      <p:pic>
        <p:nvPicPr>
          <p:cNvPr id="5" name="Picture 4" descr="AG-SS Custom for Hospital 1.jpg"/>
          <p:cNvPicPr>
            <a:picLocks noChangeAspect="1"/>
          </p:cNvPicPr>
          <p:nvPr/>
        </p:nvPicPr>
        <p:blipFill>
          <a:blip r:embed="rId2">
            <a:extLst>
              <a:ext uri="{28A0092B-C50C-407E-A947-70E740481C1C}">
                <a14:useLocalDpi xmlns:a14="http://schemas.microsoft.com/office/drawing/2010/main"/>
              </a:ext>
            </a:extLst>
          </a:blip>
          <a:stretch>
            <a:fillRect/>
          </a:stretch>
        </p:blipFill>
        <p:spPr>
          <a:xfrm rot="16200000">
            <a:off x="4953000" y="1778000"/>
            <a:ext cx="8128000" cy="6096000"/>
          </a:xfrm>
          <a:prstGeom prst="rect">
            <a:avLst/>
          </a:prstGeom>
        </p:spPr>
      </p:pic>
    </p:spTree>
    <p:extLst>
      <p:ext uri="{BB962C8B-B14F-4D97-AF65-F5344CB8AC3E}">
        <p14:creationId xmlns:p14="http://schemas.microsoft.com/office/powerpoint/2010/main" val="2960127382"/>
      </p:ext>
    </p:extLst>
  </p:cSld>
  <p:clrMapOvr>
    <a:masterClrMapping/>
  </p:clrMapOvr>
  <p:transition xmlns:p14="http://schemas.microsoft.com/office/powerpoint/2010/mai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BC7D06DE-E4BB-7E4F-B501-F9B743E9200B}" type="slidenum">
              <a:rPr lang="en-US"/>
              <a:pPr/>
              <a:t>24</a:t>
            </a:fld>
            <a:endParaRPr lang="en-US"/>
          </a:p>
        </p:txBody>
      </p:sp>
      <p:sp>
        <p:nvSpPr>
          <p:cNvPr id="62466" name="Rectangle 2"/>
          <p:cNvSpPr>
            <a:spLocks noGrp="1" noChangeArrowheads="1"/>
          </p:cNvSpPr>
          <p:nvPr>
            <p:ph type="title"/>
          </p:nvPr>
        </p:nvSpPr>
        <p:spPr>
          <a:ln/>
        </p:spPr>
        <p:txBody>
          <a:bodyPr/>
          <a:lstStyle/>
          <a:p>
            <a:r>
              <a:rPr lang="en-US" dirty="0">
                <a:latin typeface="Century Gothic"/>
                <a:cs typeface="Century Gothic"/>
              </a:rPr>
              <a:t>O</a:t>
            </a:r>
            <a:r>
              <a:rPr lang="en-US" dirty="0" smtClean="0">
                <a:latin typeface="Century Gothic"/>
                <a:cs typeface="Century Gothic"/>
              </a:rPr>
              <a:t>utdoor </a:t>
            </a:r>
            <a:r>
              <a:rPr lang="en-US" dirty="0">
                <a:latin typeface="Century Gothic"/>
                <a:cs typeface="Century Gothic"/>
              </a:rPr>
              <a:t>A</a:t>
            </a:r>
            <a:r>
              <a:rPr lang="en-US" dirty="0" smtClean="0">
                <a:latin typeface="Century Gothic"/>
                <a:cs typeface="Century Gothic"/>
              </a:rPr>
              <a:t>rchitectural </a:t>
            </a:r>
            <a:r>
              <a:rPr lang="en-US" dirty="0">
                <a:latin typeface="Century Gothic"/>
                <a:cs typeface="Century Gothic"/>
              </a:rPr>
              <a:t>T</a:t>
            </a:r>
            <a:r>
              <a:rPr lang="en-US" dirty="0" smtClean="0">
                <a:latin typeface="Century Gothic"/>
                <a:cs typeface="Century Gothic"/>
              </a:rPr>
              <a:t>rench </a:t>
            </a:r>
            <a:r>
              <a:rPr lang="en-US" dirty="0">
                <a:latin typeface="Century Gothic"/>
                <a:cs typeface="Century Gothic"/>
              </a:rPr>
              <a:t>D</a:t>
            </a:r>
            <a:r>
              <a:rPr lang="en-US" dirty="0" smtClean="0">
                <a:latin typeface="Century Gothic"/>
                <a:cs typeface="Century Gothic"/>
              </a:rPr>
              <a:t>rains</a:t>
            </a:r>
            <a:r>
              <a:rPr lang="en-US" dirty="0"/>
              <a:t>	</a:t>
            </a:r>
          </a:p>
        </p:txBody>
      </p:sp>
      <p:sp>
        <p:nvSpPr>
          <p:cNvPr id="62467" name="Rectangle 3"/>
          <p:cNvSpPr>
            <a:spLocks noGrp="1" noChangeArrowheads="1"/>
          </p:cNvSpPr>
          <p:nvPr>
            <p:ph type="body" idx="1"/>
          </p:nvPr>
        </p:nvSpPr>
        <p:spPr>
          <a:ln/>
        </p:spPr>
        <p:txBody>
          <a:bodyPr/>
          <a:lstStyle/>
          <a:p>
            <a:r>
              <a:rPr lang="en-US" dirty="0">
                <a:solidFill>
                  <a:schemeClr val="tx1">
                    <a:lumMod val="60000"/>
                    <a:lumOff val="40000"/>
                  </a:schemeClr>
                </a:solidFill>
                <a:latin typeface="Century Gothic"/>
                <a:cs typeface="Century Gothic"/>
              </a:rPr>
              <a:t>design &amp; application</a:t>
            </a:r>
          </a:p>
        </p:txBody>
      </p:sp>
      <p:pic>
        <p:nvPicPr>
          <p:cNvPr id="6" name="Picture 11" descr="AG 65 Pools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16000" y="609600"/>
            <a:ext cx="11125200" cy="7415184"/>
          </a:xfrm>
          <a:prstGeom prst="rect">
            <a:avLst/>
          </a:prstGeom>
        </p:spPr>
      </p:pic>
    </p:spTree>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5000" y="533400"/>
            <a:ext cx="9525000" cy="1652587"/>
          </a:xfrm>
        </p:spPr>
        <p:txBody>
          <a:bodyPr/>
          <a:lstStyle/>
          <a:p>
            <a:r>
              <a:rPr lang="en-US" sz="6000" b="0" dirty="0" smtClean="0">
                <a:solidFill>
                  <a:srgbClr val="8CADC5"/>
                </a:solidFill>
                <a:latin typeface="Century Gothic"/>
                <a:cs typeface="Century Gothic"/>
              </a:rPr>
              <a:t>Storm Drainage &amp; Landscape</a:t>
            </a:r>
            <a:endParaRPr lang="en-US" sz="6000" b="0" dirty="0">
              <a:solidFill>
                <a:srgbClr val="8CADC5"/>
              </a:solidFill>
              <a:latin typeface="Century Gothic"/>
              <a:cs typeface="Century Gothic"/>
            </a:endParaRPr>
          </a:p>
        </p:txBody>
      </p:sp>
      <p:sp>
        <p:nvSpPr>
          <p:cNvPr id="4" name="Slide Number Placeholder 3"/>
          <p:cNvSpPr>
            <a:spLocks noGrp="1"/>
          </p:cNvSpPr>
          <p:nvPr>
            <p:ph type="sldNum" sz="quarter" idx="10"/>
          </p:nvPr>
        </p:nvSpPr>
        <p:spPr/>
        <p:txBody>
          <a:bodyPr/>
          <a:lstStyle/>
          <a:p>
            <a:fld id="{4C5D0CCE-12C2-9548-95F4-1928D700186C}" type="slidenum">
              <a:rPr lang="en-US" smtClean="0"/>
              <a:pPr/>
              <a:t>25</a:t>
            </a:fld>
            <a:endParaRPr lang="en-US"/>
          </a:p>
        </p:txBody>
      </p:sp>
      <p:pic>
        <p:nvPicPr>
          <p:cNvPr id="12" name="Picture 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35001" y="2819400"/>
            <a:ext cx="3657600" cy="5494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5" name="Content Placeholder 14" descr="patio shot.bmp"/>
          <p:cNvPicPr>
            <a:picLocks noGrp="1" noChangeAspect="1"/>
          </p:cNvPicPr>
          <p:nvPr>
            <p:ph idx="1"/>
          </p:nvPr>
        </p:nvPicPr>
        <p:blipFill>
          <a:blip r:embed="rId3" cstate="screen">
            <a:extLst>
              <a:ext uri="{28A0092B-C50C-407E-A947-70E740481C1C}">
                <a14:useLocalDpi xmlns:a14="http://schemas.microsoft.com/office/drawing/2010/main"/>
              </a:ext>
            </a:extLst>
          </a:blip>
          <a:srcRect t="-35876" b="-35876"/>
          <a:stretch>
            <a:fillRect/>
          </a:stretch>
        </p:blipFill>
        <p:spPr>
          <a:xfrm>
            <a:off x="4445000" y="914400"/>
            <a:ext cx="8077200" cy="9248474"/>
          </a:xfrm>
        </p:spPr>
      </p:pic>
    </p:spTree>
    <p:extLst>
      <p:ext uri="{BB962C8B-B14F-4D97-AF65-F5344CB8AC3E}">
        <p14:creationId xmlns:p14="http://schemas.microsoft.com/office/powerpoint/2010/main" val="3566476213"/>
      </p:ext>
    </p:extLst>
  </p:cSld>
  <p:clrMapOvr>
    <a:masterClrMapping/>
  </p:clrMapOvr>
  <p:transition xmlns:p14="http://schemas.microsoft.com/office/powerpoint/2010/mai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8800" y="609600"/>
            <a:ext cx="9525000" cy="966787"/>
          </a:xfrm>
        </p:spPr>
        <p:txBody>
          <a:bodyPr/>
          <a:lstStyle/>
          <a:p>
            <a:r>
              <a:rPr lang="en-US" sz="6000" b="0" dirty="0" smtClean="0">
                <a:solidFill>
                  <a:srgbClr val="8CADC5"/>
                </a:solidFill>
                <a:latin typeface="Century Gothic"/>
                <a:cs typeface="Century Gothic"/>
              </a:rPr>
              <a:t>Driveways</a:t>
            </a:r>
            <a:endParaRPr lang="en-US" sz="6000" b="0" dirty="0">
              <a:solidFill>
                <a:srgbClr val="8CADC5"/>
              </a:solidFill>
              <a:latin typeface="Century Gothic"/>
              <a:cs typeface="Century Gothic"/>
            </a:endParaRPr>
          </a:p>
        </p:txBody>
      </p:sp>
      <p:sp>
        <p:nvSpPr>
          <p:cNvPr id="4" name="Slide Number Placeholder 3"/>
          <p:cNvSpPr>
            <a:spLocks noGrp="1"/>
          </p:cNvSpPr>
          <p:nvPr>
            <p:ph type="sldNum" sz="quarter" idx="10"/>
          </p:nvPr>
        </p:nvSpPr>
        <p:spPr/>
        <p:txBody>
          <a:bodyPr/>
          <a:lstStyle/>
          <a:p>
            <a:fld id="{4C5D0CCE-12C2-9548-95F4-1928D700186C}" type="slidenum">
              <a:rPr lang="en-US" smtClean="0"/>
              <a:pPr/>
              <a:t>26</a:t>
            </a:fld>
            <a:endParaRPr lang="en-US"/>
          </a:p>
        </p:txBody>
      </p:sp>
      <p:pic>
        <p:nvPicPr>
          <p:cNvPr id="3" name="Picture 2" descr="AG 65 Driveway photo cropped.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7400" y="1905000"/>
            <a:ext cx="11401936" cy="6248400"/>
          </a:xfrm>
          <a:prstGeom prst="rect">
            <a:avLst/>
          </a:prstGeom>
        </p:spPr>
      </p:pic>
    </p:spTree>
    <p:extLst>
      <p:ext uri="{BB962C8B-B14F-4D97-AF65-F5344CB8AC3E}">
        <p14:creationId xmlns:p14="http://schemas.microsoft.com/office/powerpoint/2010/main" val="1696577113"/>
      </p:ext>
    </p:extLst>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762000"/>
            <a:ext cx="4278313" cy="898525"/>
          </a:xfrm>
        </p:spPr>
        <p:txBody>
          <a:bodyPr/>
          <a:lstStyle/>
          <a:p>
            <a:r>
              <a:rPr lang="en-US" sz="6000" b="0" dirty="0" smtClean="0">
                <a:solidFill>
                  <a:schemeClr val="tx1">
                    <a:lumMod val="60000"/>
                    <a:lumOff val="40000"/>
                  </a:schemeClr>
                </a:solidFill>
                <a:latin typeface="Century Gothic"/>
                <a:cs typeface="Century Gothic"/>
              </a:rPr>
              <a:t>Balconies</a:t>
            </a:r>
            <a:endParaRPr lang="en-US" sz="6000" b="0" dirty="0">
              <a:solidFill>
                <a:schemeClr val="tx1">
                  <a:lumMod val="60000"/>
                  <a:lumOff val="40000"/>
                </a:schemeClr>
              </a:solidFill>
              <a:latin typeface="Century Gothic"/>
              <a:cs typeface="Century Gothic"/>
            </a:endParaRPr>
          </a:p>
        </p:txBody>
      </p:sp>
      <p:sp>
        <p:nvSpPr>
          <p:cNvPr id="5" name="Slide Number Placeholder 4"/>
          <p:cNvSpPr>
            <a:spLocks noGrp="1"/>
          </p:cNvSpPr>
          <p:nvPr>
            <p:ph type="sldNum" sz="quarter" idx="10"/>
          </p:nvPr>
        </p:nvSpPr>
        <p:spPr/>
        <p:txBody>
          <a:bodyPr/>
          <a:lstStyle/>
          <a:p>
            <a:fld id="{99BB9604-F2C0-5E46-9034-892D2D9093BE}" type="slidenum">
              <a:rPr lang="en-US" smtClean="0"/>
              <a:pPr/>
              <a:t>27</a:t>
            </a:fld>
            <a:endParaRPr lang="en-US"/>
          </a:p>
        </p:txBody>
      </p:sp>
      <p:pic>
        <p:nvPicPr>
          <p:cNvPr id="6" name="Picture 5" descr="AG 65 StormtechSite024.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6000" y="1828800"/>
            <a:ext cx="4876800" cy="7315200"/>
          </a:xfrm>
          <a:prstGeom prst="rect">
            <a:avLst/>
          </a:prstGeom>
        </p:spPr>
      </p:pic>
      <p:pic>
        <p:nvPicPr>
          <p:cNvPr id="4" name="Picture 3" descr="92NtKiamaDr.17web.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26200" y="609600"/>
            <a:ext cx="5704713" cy="8578516"/>
          </a:xfrm>
          <a:prstGeom prst="rect">
            <a:avLst/>
          </a:prstGeom>
        </p:spPr>
      </p:pic>
    </p:spTree>
    <p:extLst>
      <p:ext uri="{BB962C8B-B14F-4D97-AF65-F5344CB8AC3E}">
        <p14:creationId xmlns:p14="http://schemas.microsoft.com/office/powerpoint/2010/main" val="2163423140"/>
      </p:ext>
    </p:extLst>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685800"/>
            <a:ext cx="11703050" cy="1625600"/>
          </a:xfrm>
        </p:spPr>
        <p:txBody>
          <a:bodyPr/>
          <a:lstStyle/>
          <a:p>
            <a:r>
              <a:rPr lang="en-US" sz="6000" dirty="0" smtClean="0">
                <a:solidFill>
                  <a:schemeClr val="tx1">
                    <a:lumMod val="60000"/>
                    <a:lumOff val="40000"/>
                  </a:schemeClr>
                </a:solidFill>
                <a:latin typeface="Century Gothic"/>
                <a:cs typeface="Century Gothic"/>
              </a:rPr>
              <a:t>Patio &amp; Deck</a:t>
            </a:r>
            <a:endParaRPr lang="en-US" sz="6000" dirty="0">
              <a:solidFill>
                <a:schemeClr val="tx1">
                  <a:lumMod val="60000"/>
                  <a:lumOff val="40000"/>
                </a:schemeClr>
              </a:solidFill>
              <a:latin typeface="Century Gothic"/>
              <a:cs typeface="Century Gothic"/>
            </a:endParaRPr>
          </a:p>
        </p:txBody>
      </p:sp>
      <p:pic>
        <p:nvPicPr>
          <p:cNvPr id="8" name="Content Placeholder 7" descr="Surf &amp; Sands LR.JPG"/>
          <p:cNvPicPr>
            <a:picLocks noGrp="1" noChangeAspect="1"/>
          </p:cNvPicPr>
          <p:nvPr>
            <p:ph sz="half" idx="2"/>
          </p:nvPr>
        </p:nvPicPr>
        <p:blipFill>
          <a:blip r:embed="rId2" cstate="screen">
            <a:extLst>
              <a:ext uri="{28A0092B-C50C-407E-A947-70E740481C1C}">
                <a14:useLocalDpi xmlns:a14="http://schemas.microsoft.com/office/drawing/2010/main"/>
              </a:ext>
            </a:extLst>
          </a:blip>
          <a:srcRect/>
          <a:stretch>
            <a:fillRect/>
          </a:stretch>
        </p:blipFill>
        <p:spPr/>
      </p:pic>
      <p:sp>
        <p:nvSpPr>
          <p:cNvPr id="7" name="Slide Number Placeholder 6"/>
          <p:cNvSpPr>
            <a:spLocks noGrp="1"/>
          </p:cNvSpPr>
          <p:nvPr>
            <p:ph type="sldNum" sz="quarter" idx="10"/>
          </p:nvPr>
        </p:nvSpPr>
        <p:spPr/>
        <p:txBody>
          <a:bodyPr/>
          <a:lstStyle/>
          <a:p>
            <a:fld id="{9AAE410C-17C2-DE4B-977B-05ADA5E47374}" type="slidenum">
              <a:rPr lang="en-US" smtClean="0"/>
              <a:pPr/>
              <a:t>28</a:t>
            </a:fld>
            <a:endParaRPr lang="en-US"/>
          </a:p>
        </p:txBody>
      </p:sp>
      <p:pic>
        <p:nvPicPr>
          <p:cNvPr id="6" name="Content Placeholder 6" descr="AG 65 Pools and paved areas Applic. page.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31000" y="2590800"/>
            <a:ext cx="5715000" cy="6543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2721092480"/>
      </p:ext>
    </p:extLst>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8D4B0AD2-87FB-0947-909A-93B8C74CC2B6}" type="slidenum">
              <a:rPr lang="en-US"/>
              <a:pPr/>
              <a:t>29</a:t>
            </a:fld>
            <a:endParaRPr lang="en-US"/>
          </a:p>
        </p:txBody>
      </p:sp>
      <p:pic>
        <p:nvPicPr>
          <p:cNvPr id="66561"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58800" y="685800"/>
            <a:ext cx="5574728" cy="723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66563" name="Rectangle 3"/>
          <p:cNvSpPr>
            <a:spLocks noGrp="1" noChangeArrowheads="1"/>
          </p:cNvSpPr>
          <p:nvPr>
            <p:ph type="title"/>
          </p:nvPr>
        </p:nvSpPr>
        <p:spPr>
          <a:xfrm>
            <a:off x="368300" y="8305800"/>
            <a:ext cx="10845800" cy="660400"/>
          </a:xfrm>
          <a:ln/>
        </p:spPr>
        <p:txBody>
          <a:bodyPr/>
          <a:lstStyle/>
          <a:p>
            <a:r>
              <a:rPr lang="en-US" dirty="0" smtClean="0">
                <a:solidFill>
                  <a:srgbClr val="8CADC5"/>
                </a:solidFill>
                <a:latin typeface="Century Gothic"/>
                <a:cs typeface="Century Gothic"/>
              </a:rPr>
              <a:t>Pool Surrounds</a:t>
            </a:r>
            <a:r>
              <a:rPr lang="en-US" dirty="0">
                <a:latin typeface="Century Gothic"/>
                <a:cs typeface="Century Gothic"/>
              </a:rPr>
              <a:t>	</a:t>
            </a:r>
          </a:p>
        </p:txBody>
      </p:sp>
      <p:sp>
        <p:nvSpPr>
          <p:cNvPr id="66564" name="Rectangle 4"/>
          <p:cNvSpPr>
            <a:spLocks noGrp="1" noChangeArrowheads="1"/>
          </p:cNvSpPr>
          <p:nvPr>
            <p:ph type="body" idx="1"/>
          </p:nvPr>
        </p:nvSpPr>
        <p:spPr>
          <a:xfrm>
            <a:off x="368300" y="8966200"/>
            <a:ext cx="12407900" cy="723900"/>
          </a:xfrm>
          <a:ln/>
        </p:spPr>
        <p:txBody>
          <a:bodyPr/>
          <a:lstStyle/>
          <a:p>
            <a:r>
              <a:rPr lang="en-US" sz="2100" dirty="0" smtClean="0">
                <a:solidFill>
                  <a:schemeClr val="accent5"/>
                </a:solidFill>
                <a:latin typeface="Century Gothic"/>
                <a:cs typeface="Century Gothic"/>
              </a:rPr>
              <a:t>Use as a wet edge </a:t>
            </a:r>
            <a:r>
              <a:rPr lang="en-US" sz="2100" dirty="0">
                <a:solidFill>
                  <a:schemeClr val="accent5"/>
                </a:solidFill>
                <a:latin typeface="Century Gothic"/>
                <a:cs typeface="Century Gothic"/>
              </a:rPr>
              <a:t>pool </a:t>
            </a:r>
            <a:r>
              <a:rPr lang="en-US" sz="2100" dirty="0" smtClean="0">
                <a:solidFill>
                  <a:schemeClr val="accent5"/>
                </a:solidFill>
                <a:latin typeface="Century Gothic"/>
                <a:cs typeface="Century Gothic"/>
              </a:rPr>
              <a:t>detail</a:t>
            </a:r>
            <a:endParaRPr lang="en-US" sz="2100" dirty="0">
              <a:solidFill>
                <a:schemeClr val="accent5"/>
              </a:solidFill>
              <a:latin typeface="Century Gothic"/>
              <a:cs typeface="Century Gothic"/>
            </a:endParaRPr>
          </a:p>
        </p:txBody>
      </p:sp>
      <p:pic>
        <p:nvPicPr>
          <p:cNvPr id="3" name="Picture 2" descr="Finnish Pools 011.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50000" y="685800"/>
            <a:ext cx="6164850" cy="7239000"/>
          </a:xfrm>
          <a:prstGeom prst="rect">
            <a:avLst/>
          </a:prstGeom>
        </p:spPr>
      </p:pic>
    </p:spTree>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625600"/>
          </a:xfrm>
          <a:ln/>
        </p:spPr>
        <p:txBody>
          <a:bodyPr/>
          <a:lstStyle/>
          <a:p>
            <a:pPr marL="407988"/>
            <a:r>
              <a:rPr lang="en-US" sz="6000" dirty="0" smtClean="0">
                <a:solidFill>
                  <a:srgbClr val="8CADC5"/>
                </a:solidFill>
                <a:latin typeface="Century Gothic"/>
                <a:cs typeface="Century Gothic"/>
              </a:rPr>
              <a:t>Traditional Shower Drain </a:t>
            </a:r>
            <a:r>
              <a:rPr lang="en-US" sz="6400" dirty="0" smtClean="0">
                <a:solidFill>
                  <a:srgbClr val="DAEDEF"/>
                </a:solidFill>
                <a:cs typeface="Helvetica Neue Bold Condensed" charset="0"/>
              </a:rPr>
              <a:t/>
            </a:r>
            <a:br>
              <a:rPr lang="en-US" sz="6400" dirty="0" smtClean="0">
                <a:solidFill>
                  <a:srgbClr val="DAEDEF"/>
                </a:solidFill>
                <a:cs typeface="Helvetica Neue Bold Condensed" charset="0"/>
              </a:rPr>
            </a:br>
            <a:endParaRPr lang="en-US" sz="2800" dirty="0">
              <a:solidFill>
                <a:srgbClr val="FFFFFF"/>
              </a:solidFill>
            </a:endParaRPr>
          </a:p>
        </p:txBody>
      </p:sp>
      <p:sp>
        <p:nvSpPr>
          <p:cNvPr id="8" name="Slide Number Placeholder 3"/>
          <p:cNvSpPr>
            <a:spLocks noGrp="1"/>
          </p:cNvSpPr>
          <p:nvPr>
            <p:ph type="sldNum" sz="quarter" idx="10"/>
          </p:nvPr>
        </p:nvSpPr>
        <p:spPr/>
        <p:txBody>
          <a:bodyPr/>
          <a:lstStyle/>
          <a:p>
            <a:fld id="{F747AD7C-4788-C240-AF33-0AE943DB7F69}" type="slidenum">
              <a:rPr lang="en-US"/>
              <a:pPr/>
              <a:t>3</a:t>
            </a:fld>
            <a:endParaRPr lang="en-US"/>
          </a:p>
        </p:txBody>
      </p:sp>
      <p:pic>
        <p:nvPicPr>
          <p:cNvPr id="2" name="Picture 1" descr="TD15 installation illustration .pdf"/>
          <p:cNvPicPr>
            <a:picLocks noChangeAspect="1"/>
          </p:cNvPicPr>
          <p:nvPr/>
        </p:nvPicPr>
        <p:blipFill rotWithShape="1">
          <a:blip r:embed="rId2" cstate="screen">
            <a:extLst>
              <a:ext uri="{28A0092B-C50C-407E-A947-70E740481C1C}">
                <a14:useLocalDpi xmlns:a14="http://schemas.microsoft.com/office/drawing/2010/main"/>
              </a:ext>
            </a:extLst>
          </a:blip>
          <a:srcRect l="6340" t="9113" r="13805" b="10521"/>
          <a:stretch/>
        </p:blipFill>
        <p:spPr>
          <a:xfrm>
            <a:off x="1854200" y="1828800"/>
            <a:ext cx="9220200" cy="7170477"/>
          </a:xfrm>
          <a:prstGeom prst="rect">
            <a:avLst/>
          </a:prstGeom>
        </p:spPr>
      </p:pic>
    </p:spTree>
    <p:extLst>
      <p:ext uri="{BB962C8B-B14F-4D97-AF65-F5344CB8AC3E}">
        <p14:creationId xmlns:p14="http://schemas.microsoft.com/office/powerpoint/2010/main" val="316009413"/>
      </p:ext>
    </p:extLst>
  </p:cSld>
  <p:clrMapOvr>
    <a:masterClrMapping/>
  </p:clrMapOvr>
  <p:transition xmlns:p14="http://schemas.microsoft.com/office/powerpoint/2010/mai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p:txBody>
          <a:bodyPr/>
          <a:lstStyle/>
          <a:p>
            <a:fld id="{407DE2CA-2E1E-3F43-B302-2233DF9D5949}" type="slidenum">
              <a:rPr lang="en-US"/>
              <a:pPr/>
              <a:t>30</a:t>
            </a:fld>
            <a:endParaRPr lang="en-US"/>
          </a:p>
        </p:txBody>
      </p:sp>
      <p:sp>
        <p:nvSpPr>
          <p:cNvPr id="67585" name="Rectangle 1"/>
          <p:cNvSpPr>
            <a:spLocks noGrp="1" noChangeArrowheads="1"/>
          </p:cNvSpPr>
          <p:nvPr>
            <p:ph type="title"/>
          </p:nvPr>
        </p:nvSpPr>
        <p:spPr>
          <a:xfrm>
            <a:off x="406400" y="381000"/>
            <a:ext cx="10541000" cy="1905000"/>
          </a:xfrm>
          <a:ln/>
        </p:spPr>
        <p:txBody>
          <a:bodyPr/>
          <a:lstStyle/>
          <a:p>
            <a:r>
              <a:rPr lang="en-US" sz="6000" dirty="0">
                <a:solidFill>
                  <a:srgbClr val="8CADC5"/>
                </a:solidFill>
                <a:latin typeface="Century Gothic"/>
                <a:cs typeface="Century Gothic"/>
              </a:rPr>
              <a:t>Questions?</a:t>
            </a:r>
          </a:p>
        </p:txBody>
      </p:sp>
      <p:pic>
        <p:nvPicPr>
          <p:cNvPr id="2" name="Picture 1" descr="78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30400" y="2133600"/>
            <a:ext cx="9296400" cy="6972300"/>
          </a:xfrm>
          <a:prstGeom prst="rect">
            <a:avLst/>
          </a:prstGeom>
        </p:spPr>
      </p:pic>
    </p:spTree>
  </p:cSld>
  <p:clrMapOvr>
    <a:masterClrMapping/>
  </p:clrMapOvr>
  <p:transition xmlns:p14="http://schemas.microsoft.com/office/powerpoint/2010/mai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787400" y="228600"/>
            <a:ext cx="10922000" cy="2438400"/>
          </a:xfrm>
        </p:spPr>
        <p:txBody>
          <a:bodyPr/>
          <a:lstStyle/>
          <a:p>
            <a:r>
              <a:rPr lang="en-US" sz="6000" dirty="0" smtClean="0">
                <a:solidFill>
                  <a:srgbClr val="8CADC5"/>
                </a:solidFill>
                <a:latin typeface="Century Gothic"/>
                <a:cs typeface="Century Gothic"/>
              </a:rPr>
              <a:t>Linear Drains</a:t>
            </a:r>
            <a:endParaRPr lang="en-US" sz="6000" dirty="0">
              <a:solidFill>
                <a:srgbClr val="8CADC5"/>
              </a:solidFill>
              <a:latin typeface="Century Gothic"/>
              <a:cs typeface="Century Gothic"/>
            </a:endParaRPr>
          </a:p>
        </p:txBody>
      </p:sp>
      <p:sp>
        <p:nvSpPr>
          <p:cNvPr id="17" name="Rectangle 3"/>
          <p:cNvSpPr>
            <a:spLocks noGrp="1"/>
          </p:cNvSpPr>
          <p:nvPr>
            <p:ph idx="1"/>
          </p:nvPr>
        </p:nvSpPr>
        <p:spPr bwMode="auto">
          <a:xfrm>
            <a:off x="1041400" y="2362200"/>
            <a:ext cx="5334000" cy="6121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pPr marL="342900" indent="-342900">
              <a:buFont typeface="Arial"/>
              <a:buChar char="•"/>
            </a:pPr>
            <a:r>
              <a:rPr lang="en-US" dirty="0">
                <a:solidFill>
                  <a:schemeClr val="accent5"/>
                </a:solidFill>
                <a:latin typeface="Century Gothic" charset="0"/>
              </a:rPr>
              <a:t>Slope the floor in one direction towards the </a:t>
            </a:r>
            <a:r>
              <a:rPr lang="en-US" dirty="0" smtClean="0">
                <a:solidFill>
                  <a:schemeClr val="accent5"/>
                </a:solidFill>
                <a:latin typeface="Century Gothic" charset="0"/>
              </a:rPr>
              <a:t>drain</a:t>
            </a:r>
          </a:p>
          <a:p>
            <a:pPr marL="342900" indent="-342900">
              <a:buFont typeface="Arial"/>
              <a:buChar char="•"/>
            </a:pPr>
            <a:r>
              <a:rPr lang="en-US" dirty="0">
                <a:solidFill>
                  <a:schemeClr val="accent5"/>
                </a:solidFill>
                <a:latin typeface="Century Gothic" charset="0"/>
              </a:rPr>
              <a:t>Use large format tile, stone slab or solid surface </a:t>
            </a:r>
            <a:r>
              <a:rPr lang="en-US" dirty="0" smtClean="0">
                <a:solidFill>
                  <a:schemeClr val="accent5"/>
                </a:solidFill>
                <a:latin typeface="Century Gothic" charset="0"/>
              </a:rPr>
              <a:t>material</a:t>
            </a:r>
          </a:p>
          <a:p>
            <a:pPr marL="342900" indent="-342900">
              <a:buFont typeface="Arial"/>
              <a:buChar char="•"/>
            </a:pPr>
            <a:r>
              <a:rPr lang="en-US" dirty="0" smtClean="0">
                <a:solidFill>
                  <a:schemeClr val="accent5"/>
                </a:solidFill>
                <a:latin typeface="Century Gothic" charset="0"/>
              </a:rPr>
              <a:t>Create </a:t>
            </a:r>
            <a:r>
              <a:rPr lang="en-US" dirty="0" smtClean="0">
                <a:solidFill>
                  <a:schemeClr val="accent5"/>
                </a:solidFill>
                <a:effectLst/>
                <a:latin typeface="Century Gothic" charset="0"/>
              </a:rPr>
              <a:t>a barrier-free or </a:t>
            </a:r>
            <a:r>
              <a:rPr lang="en-US" dirty="0" err="1" smtClean="0">
                <a:solidFill>
                  <a:schemeClr val="accent5"/>
                </a:solidFill>
                <a:effectLst/>
                <a:latin typeface="Century Gothic" charset="0"/>
              </a:rPr>
              <a:t>curbless</a:t>
            </a:r>
            <a:r>
              <a:rPr lang="en-US" dirty="0" smtClean="0">
                <a:solidFill>
                  <a:schemeClr val="accent5"/>
                </a:solidFill>
                <a:effectLst/>
                <a:latin typeface="Century Gothic" charset="0"/>
              </a:rPr>
              <a:t> shower</a:t>
            </a:r>
            <a:endParaRPr lang="en-US" dirty="0">
              <a:solidFill>
                <a:schemeClr val="accent5"/>
              </a:solidFill>
              <a:latin typeface="Century Gothic" charset="0"/>
            </a:endParaRPr>
          </a:p>
          <a:p>
            <a:pPr marL="342900" indent="-342900">
              <a:buFont typeface="Arial"/>
              <a:buChar char="•"/>
            </a:pPr>
            <a:r>
              <a:rPr lang="en-US" dirty="0" smtClean="0">
                <a:solidFill>
                  <a:schemeClr val="accent5"/>
                </a:solidFill>
                <a:effectLst/>
                <a:latin typeface="Century Gothic" charset="0"/>
              </a:rPr>
              <a:t>Drain is now a design element</a:t>
            </a:r>
            <a:endParaRPr lang="en-US" dirty="0">
              <a:solidFill>
                <a:schemeClr val="accent5"/>
              </a:solidFill>
              <a:effectLst/>
              <a:latin typeface="Century Gothic" charset="0"/>
            </a:endParaRPr>
          </a:p>
        </p:txBody>
      </p:sp>
      <p:sp>
        <p:nvSpPr>
          <p:cNvPr id="4" name="Slide Number Placeholder 3"/>
          <p:cNvSpPr>
            <a:spLocks noGrp="1"/>
          </p:cNvSpPr>
          <p:nvPr>
            <p:ph type="sldNum" sz="quarter" idx="10"/>
          </p:nvPr>
        </p:nvSpPr>
        <p:spPr/>
        <p:txBody>
          <a:bodyPr/>
          <a:lstStyle/>
          <a:p>
            <a:fld id="{66D049C2-8C75-7A4F-BC7E-4AA045F8FF34}" type="slidenum">
              <a:rPr lang="en-US" smtClean="0"/>
              <a:pPr/>
              <a:t>4</a:t>
            </a:fld>
            <a:endParaRPr lang="en-US"/>
          </a:p>
        </p:txBody>
      </p:sp>
      <p:pic>
        <p:nvPicPr>
          <p:cNvPr id="2" name="Picture 1" descr="Stormtech Oct 2012_DSC215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7200" y="1752600"/>
            <a:ext cx="5486790" cy="6858000"/>
          </a:xfrm>
          <a:prstGeom prst="rect">
            <a:avLst/>
          </a:prstGeom>
        </p:spPr>
      </p:pic>
    </p:spTree>
    <p:extLst>
      <p:ext uri="{BB962C8B-B14F-4D97-AF65-F5344CB8AC3E}">
        <p14:creationId xmlns:p14="http://schemas.microsoft.com/office/powerpoint/2010/main" val="598071342"/>
      </p:ext>
    </p:extLst>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1200" y="1600200"/>
            <a:ext cx="11055350" cy="2090737"/>
          </a:xfrm>
        </p:spPr>
        <p:txBody>
          <a:bodyPr/>
          <a:lstStyle/>
          <a:p>
            <a:pPr algn="ctr"/>
            <a:r>
              <a:rPr lang="en-US" dirty="0" smtClean="0">
                <a:solidFill>
                  <a:schemeClr val="tx1">
                    <a:lumMod val="60000"/>
                    <a:lumOff val="40000"/>
                  </a:schemeClr>
                </a:solidFill>
                <a:latin typeface="Century Gothic"/>
                <a:cs typeface="Century Gothic"/>
              </a:rPr>
              <a:t>How Do I Choose?</a:t>
            </a:r>
            <a:endParaRPr lang="en-US" dirty="0">
              <a:solidFill>
                <a:schemeClr val="tx1">
                  <a:lumMod val="60000"/>
                  <a:lumOff val="40000"/>
                </a:schemeClr>
              </a:solidFill>
              <a:latin typeface="Century Gothic"/>
              <a:cs typeface="Century Gothic"/>
            </a:endParaRPr>
          </a:p>
        </p:txBody>
      </p:sp>
      <p:sp>
        <p:nvSpPr>
          <p:cNvPr id="3" name="Subtitle 2"/>
          <p:cNvSpPr>
            <a:spLocks noGrp="1"/>
          </p:cNvSpPr>
          <p:nvPr>
            <p:ph type="subTitle" idx="1"/>
          </p:nvPr>
        </p:nvSpPr>
        <p:spPr>
          <a:xfrm>
            <a:off x="1549400" y="3962400"/>
            <a:ext cx="9102725" cy="2492375"/>
          </a:xfrm>
        </p:spPr>
        <p:txBody>
          <a:bodyPr/>
          <a:lstStyle/>
          <a:p>
            <a:r>
              <a:rPr lang="en-US" sz="4800" dirty="0" smtClean="0">
                <a:solidFill>
                  <a:srgbClr val="FFFFFF"/>
                </a:solidFill>
                <a:latin typeface="Century Gothic"/>
                <a:cs typeface="Century Gothic"/>
              </a:rPr>
              <a:t>Which one do I like?</a:t>
            </a:r>
          </a:p>
          <a:p>
            <a:r>
              <a:rPr lang="en-US" sz="4800" dirty="0" smtClean="0">
                <a:solidFill>
                  <a:srgbClr val="FFFFFF"/>
                </a:solidFill>
                <a:latin typeface="Century Gothic"/>
                <a:cs typeface="Century Gothic"/>
              </a:rPr>
              <a:t>Which one do I need?</a:t>
            </a:r>
          </a:p>
        </p:txBody>
      </p:sp>
      <p:sp>
        <p:nvSpPr>
          <p:cNvPr id="4" name="Slide Number Placeholder 3"/>
          <p:cNvSpPr>
            <a:spLocks noGrp="1"/>
          </p:cNvSpPr>
          <p:nvPr>
            <p:ph type="sldNum" sz="quarter" idx="10"/>
          </p:nvPr>
        </p:nvSpPr>
        <p:spPr/>
        <p:txBody>
          <a:bodyPr/>
          <a:lstStyle/>
          <a:p>
            <a:fld id="{E4F1795D-0097-014F-91FA-2BF855A8DB59}" type="slidenum">
              <a:rPr lang="en-US" smtClean="0"/>
              <a:pPr/>
              <a:t>5</a:t>
            </a:fld>
            <a:endParaRPr lang="en-US"/>
          </a:p>
        </p:txBody>
      </p:sp>
    </p:spTree>
    <p:extLst>
      <p:ext uri="{BB962C8B-B14F-4D97-AF65-F5344CB8AC3E}">
        <p14:creationId xmlns:p14="http://schemas.microsoft.com/office/powerpoint/2010/main" val="1321752723"/>
      </p:ext>
    </p:extLst>
  </p:cSld>
  <p:clrMapOvr>
    <a:masterClrMapping/>
  </p:clrMapOvr>
  <p:transition xmlns:p14="http://schemas.microsoft.com/office/powerpoint/2010/mai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solidFill>
                  <a:srgbClr val="8CADC5"/>
                </a:solidFill>
                <a:latin typeface="Century Gothic"/>
                <a:cs typeface="Century Gothic"/>
              </a:rPr>
              <a:t>Decorative Top Grates</a:t>
            </a:r>
            <a:endParaRPr lang="en-US" sz="6000" dirty="0">
              <a:solidFill>
                <a:srgbClr val="8CADC5"/>
              </a:solidFill>
              <a:latin typeface="Century Gothic"/>
              <a:cs typeface="Century Gothic"/>
            </a:endParaRPr>
          </a:p>
        </p:txBody>
      </p:sp>
      <p:sp>
        <p:nvSpPr>
          <p:cNvPr id="4" name="Slide Number Placeholder 3"/>
          <p:cNvSpPr>
            <a:spLocks noGrp="1"/>
          </p:cNvSpPr>
          <p:nvPr>
            <p:ph type="sldNum" sz="quarter" idx="10"/>
          </p:nvPr>
        </p:nvSpPr>
        <p:spPr/>
        <p:txBody>
          <a:bodyPr/>
          <a:lstStyle/>
          <a:p>
            <a:fld id="{3CCEBC6C-A8AE-FA42-A3FE-CB963BE9FE95}" type="slidenum">
              <a:rPr lang="en-US" smtClean="0"/>
              <a:pPr/>
              <a:t>6</a:t>
            </a:fld>
            <a:endParaRPr lang="en-US"/>
          </a:p>
        </p:txBody>
      </p:sp>
      <p:pic>
        <p:nvPicPr>
          <p:cNvPr id="5" name="Content Placeholder 8" descr="FFAS 65 P White Stripe 8 LR.jpg"/>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1514231" y="2671880"/>
            <a:ext cx="4013200" cy="3093920"/>
          </a:xfrm>
        </p:spPr>
      </p:pic>
      <p:pic>
        <p:nvPicPr>
          <p:cNvPr id="6" name="Content Placeholder 10" descr="TIFAS 65 White 4 HR Soap+Hand Overhead HR.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14230" y="5943600"/>
            <a:ext cx="5490383" cy="2971800"/>
          </a:xfrm>
          <a:prstGeom prst="rect">
            <a:avLst/>
          </a:prstGeom>
        </p:spPr>
      </p:pic>
      <p:pic>
        <p:nvPicPr>
          <p:cNvPr id="7" name="Picture 6" descr="Screen Shot 2012-04-16 at 4.04.03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05431" y="5943600"/>
            <a:ext cx="4204421" cy="2971800"/>
          </a:xfrm>
          <a:prstGeom prst="rect">
            <a:avLst/>
          </a:prstGeom>
        </p:spPr>
      </p:pic>
      <p:pic>
        <p:nvPicPr>
          <p:cNvPr id="8" name="Content Placeholder 11" descr="FF-FX ED 65 S Cement 2 LR.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92800" y="2667000"/>
            <a:ext cx="5632939" cy="3051175"/>
          </a:xfrm>
          <a:prstGeom prst="rect">
            <a:avLst/>
          </a:prstGeom>
        </p:spPr>
      </p:pic>
    </p:spTree>
    <p:extLst>
      <p:ext uri="{BB962C8B-B14F-4D97-AF65-F5344CB8AC3E}">
        <p14:creationId xmlns:p14="http://schemas.microsoft.com/office/powerpoint/2010/main" val="254608877"/>
      </p:ext>
    </p:extLst>
  </p:cSld>
  <p:clrMapOvr>
    <a:masterClrMapping/>
  </p:clrMapOvr>
  <p:transition xmlns:p14="http://schemas.microsoft.com/office/powerpoint/2010/mai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0"/>
          </p:nvPr>
        </p:nvSpPr>
        <p:spPr/>
        <p:txBody>
          <a:bodyPr/>
          <a:lstStyle/>
          <a:p>
            <a:fld id="{A2594EA7-FB59-5D42-944A-B6ECF043DA17}" type="slidenum">
              <a:rPr lang="en-US"/>
              <a:pPr/>
              <a:t>7</a:t>
            </a:fld>
            <a:endParaRPr lang="en-US"/>
          </a:p>
        </p:txBody>
      </p:sp>
      <p:sp>
        <p:nvSpPr>
          <p:cNvPr id="39937" name="Rectangle 1"/>
          <p:cNvSpPr>
            <a:spLocks noGrp="1" noChangeArrowheads="1"/>
          </p:cNvSpPr>
          <p:nvPr>
            <p:ph type="title"/>
          </p:nvPr>
        </p:nvSpPr>
        <p:spPr>
          <a:xfrm>
            <a:off x="787400" y="444500"/>
            <a:ext cx="10922000" cy="2032000"/>
          </a:xfrm>
          <a:ln/>
        </p:spPr>
        <p:txBody>
          <a:bodyPr/>
          <a:lstStyle/>
          <a:p>
            <a:pPr marL="407988"/>
            <a:r>
              <a:rPr lang="en-US" sz="6000" dirty="0">
                <a:solidFill>
                  <a:schemeClr val="tx1">
                    <a:lumMod val="60000"/>
                    <a:lumOff val="40000"/>
                  </a:schemeClr>
                </a:solidFill>
                <a:latin typeface="Century Gothic"/>
                <a:cs typeface="Century Gothic"/>
              </a:rPr>
              <a:t>Traditional </a:t>
            </a:r>
            <a:r>
              <a:rPr lang="en-US" sz="6000" dirty="0" smtClean="0">
                <a:solidFill>
                  <a:schemeClr val="tx1">
                    <a:lumMod val="60000"/>
                    <a:lumOff val="40000"/>
                  </a:schemeClr>
                </a:solidFill>
                <a:latin typeface="Century Gothic"/>
                <a:cs typeface="Century Gothic"/>
              </a:rPr>
              <a:t>Waterproofing</a:t>
            </a:r>
            <a:endParaRPr lang="en-US" sz="6000" dirty="0">
              <a:solidFill>
                <a:schemeClr val="tx1">
                  <a:lumMod val="60000"/>
                  <a:lumOff val="40000"/>
                </a:schemeClr>
              </a:solidFill>
              <a:latin typeface="Century Gothic"/>
              <a:cs typeface="Century Gothic"/>
            </a:endParaRPr>
          </a:p>
        </p:txBody>
      </p:sp>
      <p:pic>
        <p:nvPicPr>
          <p:cNvPr id="3993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1200" y="2400300"/>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9939"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74000" y="2362200"/>
            <a:ext cx="4114800" cy="307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9940" name="Rectangle 4"/>
          <p:cNvSpPr>
            <a:spLocks/>
          </p:cNvSpPr>
          <p:nvPr/>
        </p:nvSpPr>
        <p:spPr bwMode="auto">
          <a:xfrm>
            <a:off x="1701800" y="5410200"/>
            <a:ext cx="1993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2800" dirty="0" smtClean="0">
                <a:solidFill>
                  <a:srgbClr val="DAEDEF"/>
                </a:solidFill>
                <a:latin typeface="Century Gothic"/>
                <a:ea typeface="ＭＳ Ｐゴシック" charset="0"/>
                <a:cs typeface="Century Gothic"/>
              </a:rPr>
              <a:t>Lead Pan</a:t>
            </a:r>
            <a:endParaRPr lang="en-US" sz="2800" dirty="0">
              <a:solidFill>
                <a:srgbClr val="DAEDEF"/>
              </a:solidFill>
              <a:latin typeface="Century Gothic"/>
              <a:ea typeface="ＭＳ Ｐゴシック" charset="0"/>
              <a:cs typeface="Century Gothic"/>
            </a:endParaRPr>
          </a:p>
        </p:txBody>
      </p:sp>
      <p:sp>
        <p:nvSpPr>
          <p:cNvPr id="39941" name="Rectangle 5"/>
          <p:cNvSpPr>
            <a:spLocks/>
          </p:cNvSpPr>
          <p:nvPr/>
        </p:nvSpPr>
        <p:spPr bwMode="auto">
          <a:xfrm>
            <a:off x="8178800" y="5486400"/>
            <a:ext cx="3746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2800" dirty="0" smtClean="0">
                <a:solidFill>
                  <a:schemeClr val="accent5"/>
                </a:solidFill>
                <a:latin typeface="Century Gothic"/>
                <a:ea typeface="ＭＳ Ｐゴシック" charset="0"/>
                <a:cs typeface="Century Gothic"/>
              </a:rPr>
              <a:t>PVC Vinyl</a:t>
            </a:r>
            <a:endParaRPr lang="en-US" sz="2800" dirty="0">
              <a:solidFill>
                <a:schemeClr val="accent5"/>
              </a:solidFill>
              <a:latin typeface="Century Gothic"/>
              <a:ea typeface="ＭＳ Ｐゴシック" charset="0"/>
              <a:cs typeface="Century Gothic"/>
            </a:endParaRPr>
          </a:p>
        </p:txBody>
      </p:sp>
      <p:pic>
        <p:nvPicPr>
          <p:cNvPr id="39942"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44600" y="6096000"/>
            <a:ext cx="3200400" cy="261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9943" name="Rectangle 7"/>
          <p:cNvSpPr>
            <a:spLocks/>
          </p:cNvSpPr>
          <p:nvPr/>
        </p:nvSpPr>
        <p:spPr bwMode="auto">
          <a:xfrm>
            <a:off x="2235200" y="8839200"/>
            <a:ext cx="69693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800" dirty="0" smtClean="0">
                <a:solidFill>
                  <a:srgbClr val="DAEDEF"/>
                </a:solidFill>
                <a:latin typeface="Century Gothic"/>
                <a:ea typeface="ＭＳ Ｐゴシック" charset="0"/>
                <a:cs typeface="Century Gothic"/>
              </a:rPr>
              <a:t>CPE</a:t>
            </a:r>
            <a:endParaRPr lang="en-US" sz="2800" dirty="0">
              <a:solidFill>
                <a:srgbClr val="DAEDEF"/>
              </a:solidFill>
              <a:latin typeface="Century Gothic"/>
              <a:ea typeface="ＭＳ Ｐゴシック" charset="0"/>
              <a:cs typeface="Century Gothic"/>
            </a:endParaRPr>
          </a:p>
        </p:txBody>
      </p:sp>
      <p:pic>
        <p:nvPicPr>
          <p:cNvPr id="39944" name="Picture 8"/>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255000" y="6096000"/>
            <a:ext cx="3581400" cy="267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9945" name="Rectangle 9"/>
          <p:cNvSpPr>
            <a:spLocks/>
          </p:cNvSpPr>
          <p:nvPr/>
        </p:nvSpPr>
        <p:spPr bwMode="auto">
          <a:xfrm>
            <a:off x="9398000" y="8839200"/>
            <a:ext cx="151150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800" dirty="0" smtClean="0">
                <a:solidFill>
                  <a:srgbClr val="DAEDEF"/>
                </a:solidFill>
                <a:latin typeface="Century Gothic"/>
                <a:ea typeface="ＭＳ Ｐゴシック" charset="0"/>
                <a:cs typeface="Century Gothic"/>
              </a:rPr>
              <a:t>Hot Mop</a:t>
            </a:r>
            <a:endParaRPr lang="en-US" sz="2800" dirty="0">
              <a:solidFill>
                <a:srgbClr val="DAEDEF"/>
              </a:solidFill>
              <a:latin typeface="Century Gothic"/>
              <a:ea typeface="ＭＳ Ｐゴシック" charset="0"/>
              <a:cs typeface="Century Gothic"/>
            </a:endParaRPr>
          </a:p>
        </p:txBody>
      </p:sp>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26000" y="5943600"/>
            <a:ext cx="2952397" cy="2133600"/>
          </a:xfrm>
          <a:prstGeom prst="rect">
            <a:avLst/>
          </a:prstGeom>
        </p:spPr>
      </p:pic>
      <p:pic>
        <p:nvPicPr>
          <p:cNvPr id="13" name="Content Placeholder 2" descr="Cast Iron Floor Drain.jpg"/>
          <p:cNvPicPr>
            <a:picLocks noGrp="1" noChangeAspect="1"/>
          </p:cNvPicPr>
          <p:nvPr>
            <p:ph sz="quarter" idx="4294967295"/>
          </p:nvPr>
        </p:nvPicPr>
        <p:blipFill>
          <a:blip r:embed="rId8" cstate="screen">
            <a:extLst>
              <a:ext uri="{28A0092B-C50C-407E-A947-70E740481C1C}">
                <a14:useLocalDpi xmlns:a14="http://schemas.microsoft.com/office/drawing/2010/main"/>
              </a:ext>
            </a:extLst>
          </a:blip>
          <a:srcRect t="-34698" b="-34698"/>
          <a:stretch>
            <a:fillRect/>
          </a:stretch>
        </p:blipFill>
        <p:spPr>
          <a:xfrm>
            <a:off x="4826000" y="3429000"/>
            <a:ext cx="2942159" cy="2876345"/>
          </a:xfrm>
          <a:prstGeom prst="rect">
            <a:avLst/>
          </a:prstGeom>
        </p:spPr>
      </p:pic>
    </p:spTree>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p:txBody>
          <a:bodyPr/>
          <a:lstStyle/>
          <a:p>
            <a:fld id="{BAAA406A-CA06-C14D-9C48-81537F9AEB02}" type="slidenum">
              <a:rPr lang="en-US"/>
              <a:pPr/>
              <a:t>8</a:t>
            </a:fld>
            <a:endParaRPr lang="en-US"/>
          </a:p>
        </p:txBody>
      </p:sp>
      <p:grpSp>
        <p:nvGrpSpPr>
          <p:cNvPr id="30723" name="Group 3"/>
          <p:cNvGrpSpPr>
            <a:grpSpLocks/>
          </p:cNvGrpSpPr>
          <p:nvPr/>
        </p:nvGrpSpPr>
        <p:grpSpPr bwMode="auto">
          <a:xfrm>
            <a:off x="7434263" y="2997200"/>
            <a:ext cx="4521200" cy="5969000"/>
            <a:chOff x="0" y="0"/>
            <a:chExt cx="2848" cy="3760"/>
          </a:xfrm>
        </p:grpSpPr>
        <p:pic>
          <p:nvPicPr>
            <p:cNvPr id="30721"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6" y="48"/>
              <a:ext cx="2744" cy="3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0722" name="Picture 2"/>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2848" cy="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pSp>
      <p:sp>
        <p:nvSpPr>
          <p:cNvPr id="30724" name="Rectangle 4"/>
          <p:cNvSpPr>
            <a:spLocks noGrp="1" noChangeArrowheads="1"/>
          </p:cNvSpPr>
          <p:nvPr>
            <p:ph type="title"/>
          </p:nvPr>
        </p:nvSpPr>
        <p:spPr>
          <a:xfrm>
            <a:off x="711200" y="381000"/>
            <a:ext cx="11023600" cy="2146300"/>
          </a:xfrm>
          <a:ln/>
        </p:spPr>
        <p:txBody>
          <a:bodyPr/>
          <a:lstStyle/>
          <a:p>
            <a:pPr marL="407988"/>
            <a:r>
              <a:rPr lang="en-US" sz="6000" dirty="0">
                <a:solidFill>
                  <a:schemeClr val="tx1">
                    <a:lumMod val="60000"/>
                    <a:lumOff val="40000"/>
                  </a:schemeClr>
                </a:solidFill>
                <a:latin typeface="Century Gothic"/>
                <a:cs typeface="Century Gothic"/>
              </a:rPr>
              <a:t>Site Sizable </a:t>
            </a:r>
            <a:br>
              <a:rPr lang="en-US" sz="6000" dirty="0">
                <a:solidFill>
                  <a:schemeClr val="tx1">
                    <a:lumMod val="60000"/>
                    <a:lumOff val="40000"/>
                  </a:schemeClr>
                </a:solidFill>
                <a:latin typeface="Century Gothic"/>
                <a:cs typeface="Century Gothic"/>
              </a:rPr>
            </a:br>
            <a:r>
              <a:rPr lang="en-US" sz="6000" dirty="0">
                <a:solidFill>
                  <a:schemeClr val="tx1">
                    <a:lumMod val="60000"/>
                    <a:lumOff val="40000"/>
                  </a:schemeClr>
                </a:solidFill>
                <a:latin typeface="Century Gothic"/>
                <a:cs typeface="Century Gothic"/>
              </a:rPr>
              <a:t>Linear Drain Systems</a:t>
            </a:r>
          </a:p>
        </p:txBody>
      </p:sp>
      <p:sp>
        <p:nvSpPr>
          <p:cNvPr id="30725" name="Rectangle 5"/>
          <p:cNvSpPr>
            <a:spLocks noGrp="1" noChangeArrowheads="1"/>
          </p:cNvSpPr>
          <p:nvPr>
            <p:ph type="body" idx="1"/>
          </p:nvPr>
        </p:nvSpPr>
        <p:spPr>
          <a:xfrm>
            <a:off x="1041400" y="2514600"/>
            <a:ext cx="5994400" cy="6223000"/>
          </a:xfrm>
          <a:ln/>
        </p:spPr>
        <p:txBody>
          <a:bodyPr/>
          <a:lstStyle/>
          <a:p>
            <a:r>
              <a:rPr lang="en-US" sz="2400" dirty="0">
                <a:solidFill>
                  <a:schemeClr val="accent5"/>
                </a:solidFill>
                <a:latin typeface="Century Gothic" charset="0"/>
              </a:rPr>
              <a:t>Standard USA </a:t>
            </a:r>
            <a:r>
              <a:rPr lang="en-US" sz="2400" dirty="0" smtClean="0">
                <a:solidFill>
                  <a:schemeClr val="accent5"/>
                </a:solidFill>
                <a:latin typeface="Century Gothic" charset="0"/>
              </a:rPr>
              <a:t>Install</a:t>
            </a:r>
            <a:endParaRPr lang="en-US" sz="2400" dirty="0" smtClean="0">
              <a:solidFill>
                <a:schemeClr val="accent5"/>
              </a:solidFill>
              <a:effectLst/>
              <a:latin typeface="Century Gothic" charset="0"/>
            </a:endParaRPr>
          </a:p>
          <a:p>
            <a:r>
              <a:rPr lang="en-US" sz="2400" dirty="0" smtClean="0">
                <a:solidFill>
                  <a:schemeClr val="accent5"/>
                </a:solidFill>
                <a:effectLst/>
                <a:latin typeface="Century Gothic" charset="0"/>
              </a:rPr>
              <a:t>Modify length of grate and channel on-site to exact specifications</a:t>
            </a:r>
          </a:p>
          <a:p>
            <a:r>
              <a:rPr lang="en-US" sz="2400" dirty="0" smtClean="0">
                <a:solidFill>
                  <a:schemeClr val="accent5"/>
                </a:solidFill>
                <a:effectLst/>
                <a:latin typeface="Century Gothic" charset="0"/>
              </a:rPr>
              <a:t>Place outlet anywhere along channel run</a:t>
            </a:r>
          </a:p>
          <a:p>
            <a:r>
              <a:rPr lang="en-US" sz="2400" dirty="0" smtClean="0">
                <a:solidFill>
                  <a:schemeClr val="accent5"/>
                </a:solidFill>
                <a:latin typeface="Century Gothic" charset="0"/>
              </a:rPr>
              <a:t>Channel in Stainless Steel or PVC</a:t>
            </a:r>
            <a:endParaRPr lang="en-US" sz="2400" dirty="0" smtClean="0">
              <a:solidFill>
                <a:schemeClr val="accent5"/>
              </a:solidFill>
              <a:effectLst/>
              <a:latin typeface="Century Gothic" charset="0"/>
            </a:endParaRPr>
          </a:p>
          <a:p>
            <a:r>
              <a:rPr lang="en-US" sz="2400" dirty="0" smtClean="0">
                <a:solidFill>
                  <a:schemeClr val="accent5"/>
                </a:solidFill>
                <a:effectLst/>
                <a:latin typeface="Century Gothic" charset="0"/>
              </a:rPr>
              <a:t>Neutral pitch channel</a:t>
            </a:r>
            <a:endParaRPr lang="en-US" sz="2400" dirty="0">
              <a:solidFill>
                <a:schemeClr val="accent5"/>
              </a:solidFill>
              <a:latin typeface="Century Gothic" charset="0"/>
            </a:endParaRPr>
          </a:p>
          <a:p>
            <a:r>
              <a:rPr lang="en-US" sz="2400" dirty="0" smtClean="0">
                <a:solidFill>
                  <a:schemeClr val="accent5"/>
                </a:solidFill>
                <a:effectLst/>
                <a:latin typeface="Century Gothic" charset="0"/>
              </a:rPr>
              <a:t>Components can be combined for form any length.</a:t>
            </a:r>
            <a:br>
              <a:rPr lang="en-US" sz="2400" dirty="0" smtClean="0">
                <a:solidFill>
                  <a:schemeClr val="accent5"/>
                </a:solidFill>
                <a:effectLst/>
                <a:latin typeface="Century Gothic" charset="0"/>
              </a:rPr>
            </a:br>
            <a:endParaRPr lang="en-US" sz="2400" dirty="0" smtClean="0">
              <a:solidFill>
                <a:schemeClr val="accent5"/>
              </a:solidFill>
              <a:effectLst/>
              <a:latin typeface="Century Gothic" charset="0"/>
            </a:endParaRPr>
          </a:p>
        </p:txBody>
      </p:sp>
    </p:spTree>
  </p:cSld>
  <p:clrMapOvr>
    <a:masterClrMapping/>
  </p:clrMapOvr>
  <p:transition xmlns:p14="http://schemas.microsoft.com/office/powerpoint/2010/mai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625600"/>
          </a:xfrm>
          <a:ln/>
        </p:spPr>
        <p:txBody>
          <a:bodyPr/>
          <a:lstStyle/>
          <a:p>
            <a:pPr marL="407988"/>
            <a:r>
              <a:rPr lang="en-US" sz="6000" dirty="0" smtClean="0">
                <a:solidFill>
                  <a:srgbClr val="8CADC5"/>
                </a:solidFill>
                <a:latin typeface="Century Gothic"/>
                <a:cs typeface="Century Gothic"/>
              </a:rPr>
              <a:t>Site Sizeable</a:t>
            </a:r>
            <a:r>
              <a:rPr lang="en-US" sz="6400" dirty="0" smtClean="0">
                <a:solidFill>
                  <a:srgbClr val="DAEDEF"/>
                </a:solidFill>
                <a:latin typeface="Century Gothic"/>
                <a:cs typeface="Century Gothic"/>
              </a:rPr>
              <a:t/>
            </a:r>
            <a:br>
              <a:rPr lang="en-US" sz="6400" dirty="0" smtClean="0">
                <a:solidFill>
                  <a:srgbClr val="DAEDEF"/>
                </a:solidFill>
                <a:latin typeface="Century Gothic"/>
                <a:cs typeface="Century Gothic"/>
              </a:rPr>
            </a:br>
            <a:r>
              <a:rPr lang="en-US" sz="2800" b="0" dirty="0" smtClean="0">
                <a:solidFill>
                  <a:schemeClr val="accent5"/>
                </a:solidFill>
                <a:latin typeface="Century Gothic"/>
                <a:cs typeface="Century Gothic"/>
              </a:rPr>
              <a:t>Clamping Flange</a:t>
            </a:r>
            <a:r>
              <a:rPr lang="en-US" sz="2800" dirty="0">
                <a:solidFill>
                  <a:srgbClr val="8CADC5"/>
                </a:solidFill>
                <a:latin typeface="Century Gothic"/>
                <a:cs typeface="Century Gothic"/>
              </a:rPr>
              <a:t> </a:t>
            </a:r>
            <a:r>
              <a:rPr lang="en-US" sz="2800" dirty="0" smtClean="0">
                <a:solidFill>
                  <a:srgbClr val="FFFFFF"/>
                </a:solidFill>
                <a:latin typeface="Century Gothic"/>
                <a:cs typeface="Century Gothic"/>
              </a:rPr>
              <a:t>– PVC Against the Wall</a:t>
            </a:r>
            <a:endParaRPr lang="en-US" sz="2800" dirty="0">
              <a:solidFill>
                <a:srgbClr val="FFFFFF"/>
              </a:solidFill>
            </a:endParaRPr>
          </a:p>
        </p:txBody>
      </p:sp>
      <p:sp>
        <p:nvSpPr>
          <p:cNvPr id="8" name="Slide Number Placeholder 3"/>
          <p:cNvSpPr>
            <a:spLocks noGrp="1"/>
          </p:cNvSpPr>
          <p:nvPr>
            <p:ph type="sldNum" sz="quarter" idx="10"/>
          </p:nvPr>
        </p:nvSpPr>
        <p:spPr/>
        <p:txBody>
          <a:bodyPr/>
          <a:lstStyle/>
          <a:p>
            <a:fld id="{F747AD7C-4788-C240-AF33-0AE943DB7F69}" type="slidenum">
              <a:rPr lang="en-US"/>
              <a:pPr/>
              <a:t>9</a:t>
            </a:fld>
            <a:endParaRPr lang="en-US"/>
          </a:p>
        </p:txBody>
      </p:sp>
      <p:pic>
        <p:nvPicPr>
          <p:cNvPr id="6" name="Picture 5" descr="AG38 installation illustration B.pdf"/>
          <p:cNvPicPr>
            <a:picLocks noChangeAspect="1"/>
          </p:cNvPicPr>
          <p:nvPr/>
        </p:nvPicPr>
        <p:blipFill rotWithShape="1">
          <a:blip r:embed="rId2" cstate="screen">
            <a:extLst>
              <a:ext uri="{28A0092B-C50C-407E-A947-70E740481C1C}">
                <a14:useLocalDpi xmlns:a14="http://schemas.microsoft.com/office/drawing/2010/main"/>
              </a:ext>
            </a:extLst>
          </a:blip>
          <a:srcRect l="10948" t="14632" r="7493" b="12066"/>
          <a:stretch/>
        </p:blipFill>
        <p:spPr>
          <a:xfrm>
            <a:off x="1778000" y="2438400"/>
            <a:ext cx="9663714" cy="6711298"/>
          </a:xfrm>
          <a:prstGeom prst="rect">
            <a:avLst/>
          </a:prstGeom>
        </p:spPr>
      </p:pic>
    </p:spTree>
  </p:cSld>
  <p:clrMapOvr>
    <a:masterClrMapping/>
  </p:clrMapOvr>
  <p:transition xmlns:p14="http://schemas.microsoft.com/office/powerpoint/2010/main"/>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10.xml.rels><?xml version="1.0" encoding="UTF-8" standalone="yes"?>
<Relationships xmlns="http://schemas.openxmlformats.org/package/2006/relationships"><Relationship Id="rId1" Type="http://schemas.openxmlformats.org/officeDocument/2006/relationships/image" Target="../media/image1.png"/></Relationships>
</file>

<file path=ppt/theme/_rels/theme11.xml.rels><?xml version="1.0" encoding="UTF-8" standalone="yes"?>
<Relationships xmlns="http://schemas.openxmlformats.org/package/2006/relationships"><Relationship Id="rId1" Type="http://schemas.openxmlformats.org/officeDocument/2006/relationships/image" Target="../media/image1.png"/></Relationships>
</file>

<file path=ppt/theme/_rels/theme12.xml.rels><?xml version="1.0" encoding="UTF-8" standalone="yes"?>
<Relationships xmlns="http://schemas.openxmlformats.org/package/2006/relationships"><Relationship Id="rId1" Type="http://schemas.openxmlformats.org/officeDocument/2006/relationships/image" Target="../media/image1.png"/></Relationships>
</file>

<file path=ppt/theme/_rels/theme13.xml.rels><?xml version="1.0" encoding="UTF-8" standalone="yes"?>
<Relationships xmlns="http://schemas.openxmlformats.org/package/2006/relationships"><Relationship Id="rId1" Type="http://schemas.openxmlformats.org/officeDocument/2006/relationships/image" Target="../media/image1.png"/></Relationships>
</file>

<file path=ppt/theme/_rels/theme14.xml.rels><?xml version="1.0" encoding="UTF-8" standalone="yes"?>
<Relationships xmlns="http://schemas.openxmlformats.org/package/2006/relationships"><Relationship Id="rId1" Type="http://schemas.openxmlformats.org/officeDocument/2006/relationships/image" Target="../media/image1.png"/></Relationships>
</file>

<file path=ppt/theme/_rels/theme15.xml.rels><?xml version="1.0" encoding="UTF-8" standalone="yes"?>
<Relationships xmlns="http://schemas.openxmlformats.org/package/2006/relationships"><Relationship Id="rId1" Type="http://schemas.openxmlformats.org/officeDocument/2006/relationships/image" Target="../media/image1.png"/></Relationships>
</file>

<file path=ppt/theme/_rels/theme16.xml.rels><?xml version="1.0" encoding="UTF-8" standalone="yes"?>
<Relationships xmlns="http://schemas.openxmlformats.org/package/2006/relationships"><Relationship Id="rId1" Type="http://schemas.openxmlformats.org/officeDocument/2006/relationships/image" Target="../media/image1.png"/></Relationships>
</file>

<file path=ppt/theme/_rels/theme17.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8.xml.rels><?xml version="1.0" encoding="UTF-8" standalone="yes"?>
<Relationships xmlns="http://schemas.openxmlformats.org/package/2006/relationships"><Relationship Id="rId1" Type="http://schemas.openxmlformats.org/officeDocument/2006/relationships/image" Target="../media/image1.pn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itle &amp; Subtitle">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amp; Subtitle">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amp; Bullets - Right">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amp; Bullets - Righ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Photo - 6 U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6 Up">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6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Blank">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Blank">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Bullets">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Bullets">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 Center">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 Center">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Photo - Horizontal">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Horizontal">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Photo - Horizontal Big">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Horizontal Big">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Horizontal B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Photo - 4 U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4 Up">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4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Bullets &amp; Photo">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Bullets &amp; Photo">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hoto - Vertical">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Vertical">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Bullets - Left">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amp; Bullets - Lef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3 U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3 Up">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3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itle - Center Alt">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 Center Alt">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 Center A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 To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 Top">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Big">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Big">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B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Photo - 2 U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2 Up">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2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2699</TotalTime>
  <Pages>0</Pages>
  <Words>788</Words>
  <Characters>0</Characters>
  <Application>Microsoft Macintosh PowerPoint</Application>
  <PresentationFormat>Custom</PresentationFormat>
  <Lines>0</Lines>
  <Paragraphs>131</Paragraphs>
  <Slides>30</Slides>
  <Notes>4</Notes>
  <HiddenSlides>0</HiddenSlides>
  <MMClips>0</MMClips>
  <ScaleCrop>false</ScaleCrop>
  <HeadingPairs>
    <vt:vector size="4" baseType="variant">
      <vt:variant>
        <vt:lpstr>Theme</vt:lpstr>
      </vt:variant>
      <vt:variant>
        <vt:i4>17</vt:i4>
      </vt:variant>
      <vt:variant>
        <vt:lpstr>Slide Titles</vt:lpstr>
      </vt:variant>
      <vt:variant>
        <vt:i4>30</vt:i4>
      </vt:variant>
    </vt:vector>
  </HeadingPairs>
  <TitlesOfParts>
    <vt:vector size="47" baseType="lpstr">
      <vt:lpstr>Title &amp; Subtitle</vt:lpstr>
      <vt:lpstr>Title, Bullets &amp; Photo</vt:lpstr>
      <vt:lpstr>Photo - Vertical</vt:lpstr>
      <vt:lpstr>Title &amp; Bullets - Left</vt:lpstr>
      <vt:lpstr>Photo - 3 Up</vt:lpstr>
      <vt:lpstr>Title - Center Alt</vt:lpstr>
      <vt:lpstr>Title - Top</vt:lpstr>
      <vt:lpstr>Photo - Big</vt:lpstr>
      <vt:lpstr>Photo - 2 Up</vt:lpstr>
      <vt:lpstr>Title &amp; Bullets - Right</vt:lpstr>
      <vt:lpstr>Photo - 6 Up</vt:lpstr>
      <vt:lpstr>Blank</vt:lpstr>
      <vt:lpstr>Bullets</vt:lpstr>
      <vt:lpstr>Title - Center</vt:lpstr>
      <vt:lpstr>Photo - Horizontal</vt:lpstr>
      <vt:lpstr>Photo - Horizontal Big</vt:lpstr>
      <vt:lpstr>Photo - 4 Up</vt:lpstr>
      <vt:lpstr>LINEAR DRAIN SYSTEMS:</vt:lpstr>
      <vt:lpstr>Course Outline: 1 hour AIA CEU “Health, Safety, and Welfare Credit”</vt:lpstr>
      <vt:lpstr>Traditional Shower Drain  </vt:lpstr>
      <vt:lpstr>Linear Drains</vt:lpstr>
      <vt:lpstr>How Do I Choose?</vt:lpstr>
      <vt:lpstr>Decorative Top Grates</vt:lpstr>
      <vt:lpstr>Traditional Waterproofing</vt:lpstr>
      <vt:lpstr>Site Sizable  Linear Drain Systems</vt:lpstr>
      <vt:lpstr>Site Sizeable Clamping Flange – PVC Against the Wall</vt:lpstr>
      <vt:lpstr>Site Sizeable Clamping Flange – All Stainless, Against the Wall</vt:lpstr>
      <vt:lpstr>Fixed Length  Linear Drain Systems </vt:lpstr>
      <vt:lpstr>Fixed Length Clamping Flange – Straight Edge Channel, Zero-Threshold</vt:lpstr>
      <vt:lpstr>Modern Waterproofing No-Hub Connection</vt:lpstr>
      <vt:lpstr>Fixed Length Direct Connect – Flanged Channel, Against the Wall</vt:lpstr>
      <vt:lpstr>Recommended Drain Placement</vt:lpstr>
      <vt:lpstr>Recommended Drain Placement</vt:lpstr>
      <vt:lpstr>Recommended Drain Placement</vt:lpstr>
      <vt:lpstr>Recommended Drain Placement</vt:lpstr>
      <vt:lpstr>Floor pitch and ADA requirements</vt:lpstr>
      <vt:lpstr>Transfer Type Shower compartments</vt:lpstr>
      <vt:lpstr>Standard Roll-In Type Shower compartments</vt:lpstr>
      <vt:lpstr>Alternate Roll-In Type Shower Compartments</vt:lpstr>
      <vt:lpstr>Open Shower</vt:lpstr>
      <vt:lpstr>Outdoor Architectural Trench Drains </vt:lpstr>
      <vt:lpstr>Storm Drainage &amp; Landscape</vt:lpstr>
      <vt:lpstr>Driveways</vt:lpstr>
      <vt:lpstr>Balconies</vt:lpstr>
      <vt:lpstr>Patio &amp; Deck</vt:lpstr>
      <vt:lpstr>Pool Surrounds </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LINEAR DRAIN SYSTEMS:</dc:title>
  <dc:subject/>
  <dc:creator/>
  <cp:keywords/>
  <dc:description/>
  <cp:lastModifiedBy>Barbara Kratus</cp:lastModifiedBy>
  <cp:revision>82</cp:revision>
  <cp:lastPrinted>2013-11-25T19:29:21Z</cp:lastPrinted>
  <dcterms:modified xsi:type="dcterms:W3CDTF">2013-11-25T19:43:40Z</dcterms:modified>
</cp:coreProperties>
</file>