
<file path=[Content_Types].xml><?xml version="1.0" encoding="utf-8"?>
<Types xmlns="http://schemas.openxmlformats.org/package/2006/content-types">
  <Default Extension="xml" ContentType="application/xml"/>
  <Default Extension="jpeg" ContentType="image/jpeg"/>
  <Default Extension="jpg" ContentType="image/jpeg"/>
  <Default Extension="emf" ContentType="image/x-emf"/>
  <Default Extension="rels" ContentType="application/vnd.openxmlformats-package.relationships+xml"/>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5.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6.xml" ContentType="application/vnd.openxmlformats-officedocument.theme+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theme/theme7.xml" ContentType="application/vnd.openxmlformats-officedocument.theme+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theme/theme8.xml" ContentType="application/vnd.openxmlformats-officedocument.theme+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theme/theme9.xml" ContentType="application/vnd.openxmlformats-officedocument.theme+xml"/>
  <Override PartName="/ppt/theme/theme10.xml" ContentType="application/vnd.openxmlformats-officedocument.theme+xml"/>
  <Override PartName="/ppt/theme/theme11.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1"/>
    <p:sldMasterId id="2147483659" r:id="rId2"/>
    <p:sldMasterId id="2147483660" r:id="rId3"/>
    <p:sldMasterId id="2147483661" r:id="rId4"/>
    <p:sldMasterId id="2147483662" r:id="rId5"/>
    <p:sldMasterId id="2147483663" r:id="rId6"/>
    <p:sldMasterId id="2147483664" r:id="rId7"/>
    <p:sldMasterId id="2147483665" r:id="rId8"/>
    <p:sldMasterId id="2147483666" r:id="rId9"/>
  </p:sldMasterIdLst>
  <p:notesMasterIdLst>
    <p:notesMasterId r:id="rId32"/>
  </p:notesMasterIdLst>
  <p:handoutMasterIdLst>
    <p:handoutMasterId r:id="rId33"/>
  </p:handoutMasterIdLst>
  <p:sldIdLst>
    <p:sldId id="256" r:id="rId10"/>
    <p:sldId id="309" r:id="rId11"/>
    <p:sldId id="290" r:id="rId12"/>
    <p:sldId id="303" r:id="rId13"/>
    <p:sldId id="293" r:id="rId14"/>
    <p:sldId id="270" r:id="rId15"/>
    <p:sldId id="264" r:id="rId16"/>
    <p:sldId id="262" r:id="rId17"/>
    <p:sldId id="305" r:id="rId18"/>
    <p:sldId id="265" r:id="rId19"/>
    <p:sldId id="304" r:id="rId20"/>
    <p:sldId id="291" r:id="rId21"/>
    <p:sldId id="306" r:id="rId22"/>
    <p:sldId id="295" r:id="rId23"/>
    <p:sldId id="315" r:id="rId24"/>
    <p:sldId id="322" r:id="rId25"/>
    <p:sldId id="313" r:id="rId26"/>
    <p:sldId id="316" r:id="rId27"/>
    <p:sldId id="277" r:id="rId28"/>
    <p:sldId id="297" r:id="rId29"/>
    <p:sldId id="298" r:id="rId30"/>
    <p:sldId id="288" r:id="rId31"/>
  </p:sldIdLst>
  <p:sldSz cx="13004800" cy="9753600"/>
  <p:notesSz cx="6858000" cy="9144000"/>
  <p:defaultTextStyle>
    <a:defPPr>
      <a:defRPr lang="en-US"/>
    </a:defPPr>
    <a:lvl1pPr algn="ctr" rtl="0" fontAlgn="base">
      <a:spcBef>
        <a:spcPct val="0"/>
      </a:spcBef>
      <a:spcAft>
        <a:spcPct val="0"/>
      </a:spcAft>
      <a:defRPr sz="3200" kern="1200">
        <a:solidFill>
          <a:srgbClr val="4A7594"/>
        </a:solidFill>
        <a:latin typeface="Helvetica Neue Bold Condensed" charset="0"/>
        <a:ea typeface="ヒラギノ角ゴ ProN W6" charset="0"/>
        <a:cs typeface="ヒラギノ角ゴ ProN W6" charset="0"/>
        <a:sym typeface="Helvetica Neue Bold Condensed" charset="0"/>
      </a:defRPr>
    </a:lvl1pPr>
    <a:lvl2pPr marL="457200" algn="ctr" rtl="0" fontAlgn="base">
      <a:spcBef>
        <a:spcPct val="0"/>
      </a:spcBef>
      <a:spcAft>
        <a:spcPct val="0"/>
      </a:spcAft>
      <a:defRPr sz="3200" kern="1200">
        <a:solidFill>
          <a:srgbClr val="4A7594"/>
        </a:solidFill>
        <a:latin typeface="Helvetica Neue Bold Condensed" charset="0"/>
        <a:ea typeface="ヒラギノ角ゴ ProN W6" charset="0"/>
        <a:cs typeface="ヒラギノ角ゴ ProN W6" charset="0"/>
        <a:sym typeface="Helvetica Neue Bold Condensed" charset="0"/>
      </a:defRPr>
    </a:lvl2pPr>
    <a:lvl3pPr marL="914400" algn="ctr" rtl="0" fontAlgn="base">
      <a:spcBef>
        <a:spcPct val="0"/>
      </a:spcBef>
      <a:spcAft>
        <a:spcPct val="0"/>
      </a:spcAft>
      <a:defRPr sz="3200" kern="1200">
        <a:solidFill>
          <a:srgbClr val="4A7594"/>
        </a:solidFill>
        <a:latin typeface="Helvetica Neue Bold Condensed" charset="0"/>
        <a:ea typeface="ヒラギノ角ゴ ProN W6" charset="0"/>
        <a:cs typeface="ヒラギノ角ゴ ProN W6" charset="0"/>
        <a:sym typeface="Helvetica Neue Bold Condensed" charset="0"/>
      </a:defRPr>
    </a:lvl3pPr>
    <a:lvl4pPr marL="1371600" algn="ctr" rtl="0" fontAlgn="base">
      <a:spcBef>
        <a:spcPct val="0"/>
      </a:spcBef>
      <a:spcAft>
        <a:spcPct val="0"/>
      </a:spcAft>
      <a:defRPr sz="3200" kern="1200">
        <a:solidFill>
          <a:srgbClr val="4A7594"/>
        </a:solidFill>
        <a:latin typeface="Helvetica Neue Bold Condensed" charset="0"/>
        <a:ea typeface="ヒラギノ角ゴ ProN W6" charset="0"/>
        <a:cs typeface="ヒラギノ角ゴ ProN W6" charset="0"/>
        <a:sym typeface="Helvetica Neue Bold Condensed" charset="0"/>
      </a:defRPr>
    </a:lvl4pPr>
    <a:lvl5pPr marL="1828800" algn="ctr" rtl="0" fontAlgn="base">
      <a:spcBef>
        <a:spcPct val="0"/>
      </a:spcBef>
      <a:spcAft>
        <a:spcPct val="0"/>
      </a:spcAft>
      <a:defRPr sz="3200" kern="1200">
        <a:solidFill>
          <a:srgbClr val="4A7594"/>
        </a:solidFill>
        <a:latin typeface="Helvetica Neue Bold Condensed" charset="0"/>
        <a:ea typeface="ヒラギノ角ゴ ProN W6" charset="0"/>
        <a:cs typeface="ヒラギノ角ゴ ProN W6" charset="0"/>
        <a:sym typeface="Helvetica Neue Bold Condensed" charset="0"/>
      </a:defRPr>
    </a:lvl5pPr>
    <a:lvl6pPr marL="2286000" algn="l" defTabSz="457200" rtl="0" eaLnBrk="1" latinLnBrk="0" hangingPunct="1">
      <a:defRPr sz="3200" kern="1200">
        <a:solidFill>
          <a:srgbClr val="4A7594"/>
        </a:solidFill>
        <a:latin typeface="Helvetica Neue Bold Condensed" charset="0"/>
        <a:ea typeface="ヒラギノ角ゴ ProN W6" charset="0"/>
        <a:cs typeface="ヒラギノ角ゴ ProN W6" charset="0"/>
        <a:sym typeface="Helvetica Neue Bold Condensed" charset="0"/>
      </a:defRPr>
    </a:lvl6pPr>
    <a:lvl7pPr marL="2743200" algn="l" defTabSz="457200" rtl="0" eaLnBrk="1" latinLnBrk="0" hangingPunct="1">
      <a:defRPr sz="3200" kern="1200">
        <a:solidFill>
          <a:srgbClr val="4A7594"/>
        </a:solidFill>
        <a:latin typeface="Helvetica Neue Bold Condensed" charset="0"/>
        <a:ea typeface="ヒラギノ角ゴ ProN W6" charset="0"/>
        <a:cs typeface="ヒラギノ角ゴ ProN W6" charset="0"/>
        <a:sym typeface="Helvetica Neue Bold Condensed" charset="0"/>
      </a:defRPr>
    </a:lvl7pPr>
    <a:lvl8pPr marL="3200400" algn="l" defTabSz="457200" rtl="0" eaLnBrk="1" latinLnBrk="0" hangingPunct="1">
      <a:defRPr sz="3200" kern="1200">
        <a:solidFill>
          <a:srgbClr val="4A7594"/>
        </a:solidFill>
        <a:latin typeface="Helvetica Neue Bold Condensed" charset="0"/>
        <a:ea typeface="ヒラギノ角ゴ ProN W6" charset="0"/>
        <a:cs typeface="ヒラギノ角ゴ ProN W6" charset="0"/>
        <a:sym typeface="Helvetica Neue Bold Condensed" charset="0"/>
      </a:defRPr>
    </a:lvl8pPr>
    <a:lvl9pPr marL="3657600" algn="l" defTabSz="457200" rtl="0" eaLnBrk="1" latinLnBrk="0" hangingPunct="1">
      <a:defRPr sz="3200" kern="1200">
        <a:solidFill>
          <a:srgbClr val="4A7594"/>
        </a:solidFill>
        <a:latin typeface="Helvetica Neue Bold Condensed" charset="0"/>
        <a:ea typeface="ヒラギノ角ゴ ProN W6" charset="0"/>
        <a:cs typeface="ヒラギノ角ゴ ProN W6" charset="0"/>
        <a:sym typeface="Helvetica Neue Bold Condensed"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scaleToFitPaper="1"/>
  <p:clrMru>
    <a:srgbClr val="214CB1"/>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4" d="100"/>
          <a:sy n="84" d="100"/>
        </p:scale>
        <p:origin x="-616" y="-120"/>
      </p:cViewPr>
      <p:guideLst>
        <p:guide orient="horz" pos="3072"/>
        <p:guide pos="4096"/>
      </p:guideLst>
    </p:cSldViewPr>
  </p:slid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20" Type="http://schemas.openxmlformats.org/officeDocument/2006/relationships/slide" Target="slides/slide11.xml"/><Relationship Id="rId21" Type="http://schemas.openxmlformats.org/officeDocument/2006/relationships/slide" Target="slides/slide12.xml"/><Relationship Id="rId22" Type="http://schemas.openxmlformats.org/officeDocument/2006/relationships/slide" Target="slides/slide13.xml"/><Relationship Id="rId23" Type="http://schemas.openxmlformats.org/officeDocument/2006/relationships/slide" Target="slides/slide14.xml"/><Relationship Id="rId24" Type="http://schemas.openxmlformats.org/officeDocument/2006/relationships/slide" Target="slides/slide15.xml"/><Relationship Id="rId25" Type="http://schemas.openxmlformats.org/officeDocument/2006/relationships/slide" Target="slides/slide16.xml"/><Relationship Id="rId26" Type="http://schemas.openxmlformats.org/officeDocument/2006/relationships/slide" Target="slides/slide17.xml"/><Relationship Id="rId27" Type="http://schemas.openxmlformats.org/officeDocument/2006/relationships/slide" Target="slides/slide18.xml"/><Relationship Id="rId28" Type="http://schemas.openxmlformats.org/officeDocument/2006/relationships/slide" Target="slides/slide19.xml"/><Relationship Id="rId29" Type="http://schemas.openxmlformats.org/officeDocument/2006/relationships/slide" Target="slides/slide20.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Master" Target="slideMasters/slideMaster3.xml"/><Relationship Id="rId4" Type="http://schemas.openxmlformats.org/officeDocument/2006/relationships/slideMaster" Target="slideMasters/slideMaster4.xml"/><Relationship Id="rId5" Type="http://schemas.openxmlformats.org/officeDocument/2006/relationships/slideMaster" Target="slideMasters/slideMaster5.xml"/><Relationship Id="rId30" Type="http://schemas.openxmlformats.org/officeDocument/2006/relationships/slide" Target="slides/slide21.xml"/><Relationship Id="rId31" Type="http://schemas.openxmlformats.org/officeDocument/2006/relationships/slide" Target="slides/slide22.xml"/><Relationship Id="rId32" Type="http://schemas.openxmlformats.org/officeDocument/2006/relationships/notesMaster" Target="notesMasters/notesMaster1.xml"/><Relationship Id="rId9" Type="http://schemas.openxmlformats.org/officeDocument/2006/relationships/slideMaster" Target="slideMasters/slideMaster9.xml"/><Relationship Id="rId6" Type="http://schemas.openxmlformats.org/officeDocument/2006/relationships/slideMaster" Target="slideMasters/slideMaster6.xml"/><Relationship Id="rId7" Type="http://schemas.openxmlformats.org/officeDocument/2006/relationships/slideMaster" Target="slideMasters/slideMaster7.xml"/><Relationship Id="rId8" Type="http://schemas.openxmlformats.org/officeDocument/2006/relationships/slideMaster" Target="slideMasters/slideMaster8.xml"/><Relationship Id="rId33" Type="http://schemas.openxmlformats.org/officeDocument/2006/relationships/handoutMaster" Target="handoutMasters/handoutMaster1.xml"/><Relationship Id="rId34" Type="http://schemas.openxmlformats.org/officeDocument/2006/relationships/printerSettings" Target="printerSettings/printerSettings1.bin"/><Relationship Id="rId35" Type="http://schemas.openxmlformats.org/officeDocument/2006/relationships/presProps" Target="presProps.xml"/><Relationship Id="rId36" Type="http://schemas.openxmlformats.org/officeDocument/2006/relationships/viewProps" Target="viewProps.xml"/><Relationship Id="rId10" Type="http://schemas.openxmlformats.org/officeDocument/2006/relationships/slide" Target="slides/slide1.xml"/><Relationship Id="rId11" Type="http://schemas.openxmlformats.org/officeDocument/2006/relationships/slide" Target="slides/slide2.xml"/><Relationship Id="rId12" Type="http://schemas.openxmlformats.org/officeDocument/2006/relationships/slide" Target="slides/slide3.xml"/><Relationship Id="rId13" Type="http://schemas.openxmlformats.org/officeDocument/2006/relationships/slide" Target="slides/slide4.xml"/><Relationship Id="rId14" Type="http://schemas.openxmlformats.org/officeDocument/2006/relationships/slide" Target="slides/slide5.xml"/><Relationship Id="rId15" Type="http://schemas.openxmlformats.org/officeDocument/2006/relationships/slide" Target="slides/slide6.xml"/><Relationship Id="rId16" Type="http://schemas.openxmlformats.org/officeDocument/2006/relationships/slide" Target="slides/slide7.xml"/><Relationship Id="rId17" Type="http://schemas.openxmlformats.org/officeDocument/2006/relationships/slide" Target="slides/slide8.xml"/><Relationship Id="rId18" Type="http://schemas.openxmlformats.org/officeDocument/2006/relationships/slide" Target="slides/slide9.xml"/><Relationship Id="rId19" Type="http://schemas.openxmlformats.org/officeDocument/2006/relationships/slide" Target="slides/slide10.xml"/><Relationship Id="rId37" Type="http://schemas.openxmlformats.org/officeDocument/2006/relationships/theme" Target="theme/theme1.xml"/><Relationship Id="rId38"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1.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F3D5FC2D-BC3F-E243-B3A6-AE6FCA74AE9A}" type="datetimeFigureOut">
              <a:rPr lang="en-US" smtClean="0"/>
              <a:t>2/7/14</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7D362EA0-4DEB-A047-885C-D8EA6E1F7914}" type="slidenum">
              <a:rPr lang="en-US" smtClean="0"/>
              <a:t>‹#›</a:t>
            </a:fld>
            <a:endParaRPr lang="en-US"/>
          </a:p>
        </p:txBody>
      </p:sp>
    </p:spTree>
    <p:extLst>
      <p:ext uri="{BB962C8B-B14F-4D97-AF65-F5344CB8AC3E}">
        <p14:creationId xmlns:p14="http://schemas.microsoft.com/office/powerpoint/2010/main" val="2748884324"/>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0.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4577" name="Rectangle 1"/>
          <p:cNvSpPr>
            <a:spLocks noGrp="1" noRot="1" noChangeAspect="1" noChangeArrowheads="1" noTextEdit="1"/>
          </p:cNvSpPr>
          <p:nvPr>
            <p:ph type="sldImg"/>
          </p:nvPr>
        </p:nvSpPr>
        <p:spPr bwMode="auto">
          <a:xfrm>
            <a:off x="1143000" y="685800"/>
            <a:ext cx="4572000" cy="3429000"/>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53640926-AAD7-44d8-BBD7-CCE9431645EC}">
              <a14:shadowObscured xmlns:a14="http://schemas.microsoft.com/office/drawing/2010/main" val="1"/>
            </a:ext>
          </a:extLst>
        </p:spPr>
      </p:sp>
      <p:sp>
        <p:nvSpPr>
          <p:cNvPr id="24578" name="Rectangle 2"/>
          <p:cNvSpPr>
            <a:spLocks noGrp="1" noChangeArrowheads="1"/>
          </p:cNvSpPr>
          <p:nvPr>
            <p:ph type="body" sz="quarter" idx="1"/>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53640926-AAD7-44d8-BBD7-CCE9431645EC}">
              <a14:shadowObscured xmlns:a14="http://schemas.microsoft.com/office/drawing/2010/main" val="1"/>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942660287"/>
      </p:ext>
    </p:extLst>
  </p:cSld>
  <p:clrMap bg1="lt1" tx1="dk1" bg2="lt2" tx2="dk2" accent1="accent1" accent2="accent2" accent3="accent3" accent4="accent4" accent5="accent5" accent6="accent6" hlink="hlink" folHlink="folHlink"/>
  <p:hf sldNum="0" hdr="0" ftr="0" dt="0"/>
  <p:notesStyle>
    <a:lvl1pPr algn="l" rtl="0" fontAlgn="base">
      <a:spcBef>
        <a:spcPct val="0"/>
      </a:spcBef>
      <a:spcAft>
        <a:spcPct val="0"/>
      </a:spcAft>
      <a:defRPr sz="1200" kern="1200">
        <a:solidFill>
          <a:schemeClr val="tx1"/>
        </a:solidFill>
        <a:latin typeface="Helvetica Neue Bold Condensed" charset="0"/>
        <a:ea typeface="ＭＳ Ｐゴシック" charset="0"/>
        <a:cs typeface="+mn-cs"/>
      </a:defRPr>
    </a:lvl1pPr>
    <a:lvl2pPr marL="457200" algn="l" rtl="0" fontAlgn="base">
      <a:spcBef>
        <a:spcPct val="0"/>
      </a:spcBef>
      <a:spcAft>
        <a:spcPct val="0"/>
      </a:spcAft>
      <a:defRPr sz="1200" kern="1200">
        <a:solidFill>
          <a:schemeClr val="tx1"/>
        </a:solidFill>
        <a:latin typeface="Helvetica Neue Bold Condensed" charset="0"/>
        <a:ea typeface="ＭＳ Ｐゴシック" charset="0"/>
        <a:cs typeface="+mn-cs"/>
      </a:defRPr>
    </a:lvl2pPr>
    <a:lvl3pPr marL="914400" algn="l" rtl="0" fontAlgn="base">
      <a:spcBef>
        <a:spcPct val="0"/>
      </a:spcBef>
      <a:spcAft>
        <a:spcPct val="0"/>
      </a:spcAft>
      <a:defRPr sz="1200" kern="1200">
        <a:solidFill>
          <a:schemeClr val="tx1"/>
        </a:solidFill>
        <a:latin typeface="Helvetica Neue Bold Condensed" charset="0"/>
        <a:ea typeface="ＭＳ Ｐゴシック" charset="0"/>
        <a:cs typeface="+mn-cs"/>
      </a:defRPr>
    </a:lvl3pPr>
    <a:lvl4pPr marL="1371600" algn="l" rtl="0" fontAlgn="base">
      <a:spcBef>
        <a:spcPct val="0"/>
      </a:spcBef>
      <a:spcAft>
        <a:spcPct val="0"/>
      </a:spcAft>
      <a:defRPr sz="1200" kern="1200">
        <a:solidFill>
          <a:schemeClr val="tx1"/>
        </a:solidFill>
        <a:latin typeface="Helvetica Neue Bold Condensed" charset="0"/>
        <a:ea typeface="ＭＳ Ｐゴシック" charset="0"/>
        <a:cs typeface="+mn-cs"/>
      </a:defRPr>
    </a:lvl4pPr>
    <a:lvl5pPr marL="1828800" algn="l" rtl="0" fontAlgn="base">
      <a:spcBef>
        <a:spcPct val="0"/>
      </a:spcBef>
      <a:spcAft>
        <a:spcPct val="0"/>
      </a:spcAft>
      <a:defRPr sz="1200" kern="1200">
        <a:solidFill>
          <a:schemeClr val="tx1"/>
        </a:solidFill>
        <a:latin typeface="Helvetica Neue Bold Condensed" charset="0"/>
        <a:ea typeface="ＭＳ Ｐゴシック" charset="0"/>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92435761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Rectangle 1"/>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40962" name="Rectangle 2"/>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53640926-AAD7-44d8-BBD7-CCE9431645EC}">
              <a14:shadowObscured xmlns:a14="http://schemas.microsoft.com/office/drawing/2010/main" val="1"/>
            </a:ext>
          </a:extLst>
        </p:spPr>
        <p:txBody>
          <a:bodyPr/>
          <a:lstStyle/>
          <a:p>
            <a:r>
              <a:rPr lang="en-US" sz="2200">
                <a:latin typeface="Lucida Grande" charset="0"/>
                <a:cs typeface="Lucida Grande" charset="0"/>
                <a:sym typeface="Lucida Grande" charset="0"/>
              </a:rPr>
              <a:t>These methods require multiple levels of installation, skill set, and limited square footage. They also use a clamp down method water in/water out drain system.</a:t>
            </a:r>
          </a:p>
          <a:p>
            <a:endParaRPr lang="en-US" sz="2200">
              <a:latin typeface="Lucida Grande" charset="0"/>
              <a:cs typeface="Lucida Grande" charset="0"/>
              <a:sym typeface="Lucida Grande" charset="0"/>
            </a:endParaRPr>
          </a:p>
          <a:p>
            <a:r>
              <a:rPr lang="en-US" sz="1800">
                <a:solidFill>
                  <a:srgbClr val="333333"/>
                </a:solidFill>
                <a:latin typeface="Verdana" charset="0"/>
                <a:cs typeface="Verdana" charset="0"/>
                <a:sym typeface="Verdana" charset="0"/>
              </a:rPr>
              <a:t>The traditional method for installing tiled shower assemblies begins with the installation of a mortar bed that is sloped to the weep holes in the drain. A waterproofing membrane, typically referred to as a pan liner, is subsequently placed over this "pre-slope" and clamped into the drain. Pan liners may consist of metals such as lead and copper or plastics such as polyvinyl chloride (PVC) and chlorinated polyethylene (CPE). Some regions of the country also employ hot mop systems that involve applying layers of asphalt and roofing felt to build up a pan liner. Pan liners are carried up to a height of at least 3" above the finished height of the curb, and must not be penetrated by any fasteners. Pan liners are not designed to allow for the direct application of ceramic or stone tile. Thus, a mortar bed must be installed to provide load distribution and a bonding surface for the floor tile. Crushed stone or tile is placed around the weep holes of the drain to prevent blockage before installing the mortar bed. Most wall assemblies incorporate 4-mil polyethylene or roofing felt placed behind the tile substrate (i.e., floated mortar or backerboard panels) and lapped over the pan liner.</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Slide Number Placeholder 3"/>
          <p:cNvSpPr>
            <a:spLocks noGrp="1"/>
          </p:cNvSpPr>
          <p:nvPr>
            <p:ph type="sldNum" sz="quarter" idx="10"/>
          </p:nvPr>
        </p:nvSpPr>
        <p:spPr>
          <a:xfrm>
            <a:off x="6350000" y="9474200"/>
            <a:ext cx="311150" cy="304800"/>
          </a:xfrm>
          <a:prstGeom prst="rect">
            <a:avLst/>
          </a:prstGeom>
        </p:spPr>
        <p:txBody>
          <a:bodyPr/>
          <a:lstStyle>
            <a:lvl1pPr>
              <a:defRPr/>
            </a:lvl1pPr>
          </a:lstStyle>
          <a:p>
            <a:fld id="{E732121F-C22F-0848-B66A-3ECDB40F1CAE}" type="slidenum">
              <a:rPr lang="en-US"/>
              <a:pPr/>
              <a:t>‹#›</a:t>
            </a:fld>
            <a:endParaRPr lang="en-US"/>
          </a:p>
        </p:txBody>
      </p:sp>
    </p:spTree>
    <p:extLst>
      <p:ext uri="{BB962C8B-B14F-4D97-AF65-F5344CB8AC3E}">
        <p14:creationId xmlns:p14="http://schemas.microsoft.com/office/powerpoint/2010/main" val="3782513023"/>
      </p:ext>
    </p:extLst>
  </p:cSld>
  <p:clrMapOvr>
    <a:masterClrMapping/>
  </p:clrMapOvr>
  <p:transition xmlns:p14="http://schemas.microsoft.com/office/powerpoint/2010/mai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3"/>
          <p:cNvSpPr>
            <a:spLocks noGrp="1"/>
          </p:cNvSpPr>
          <p:nvPr>
            <p:ph type="sldNum" sz="quarter" idx="10"/>
          </p:nvPr>
        </p:nvSpPr>
        <p:spPr>
          <a:xfrm>
            <a:off x="6350000" y="9474200"/>
            <a:ext cx="311150" cy="304800"/>
          </a:xfrm>
          <a:prstGeom prst="rect">
            <a:avLst/>
          </a:prstGeom>
        </p:spPr>
        <p:txBody>
          <a:bodyPr/>
          <a:lstStyle>
            <a:lvl1pPr>
              <a:defRPr/>
            </a:lvl1pPr>
          </a:lstStyle>
          <a:p>
            <a:fld id="{A8EE0144-A322-0946-89C4-66351F9C4B29}" type="slidenum">
              <a:rPr lang="en-US"/>
              <a:pPr/>
              <a:t>‹#›</a:t>
            </a:fld>
            <a:endParaRPr lang="en-US"/>
          </a:p>
        </p:txBody>
      </p:sp>
    </p:spTree>
    <p:extLst>
      <p:ext uri="{BB962C8B-B14F-4D97-AF65-F5344CB8AC3E}">
        <p14:creationId xmlns:p14="http://schemas.microsoft.com/office/powerpoint/2010/main" val="71965413"/>
      </p:ext>
    </p:extLst>
  </p:cSld>
  <p:clrMapOvr>
    <a:masterClrMapping/>
  </p:clrMapOvr>
  <p:transition xmlns:p14="http://schemas.microsoft.com/office/powerpoint/2010/mai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328150" y="5245100"/>
            <a:ext cx="2635250" cy="42291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422400" y="5245100"/>
            <a:ext cx="7753350" cy="42291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3"/>
          <p:cNvSpPr>
            <a:spLocks noGrp="1"/>
          </p:cNvSpPr>
          <p:nvPr>
            <p:ph type="sldNum" sz="quarter" idx="10"/>
          </p:nvPr>
        </p:nvSpPr>
        <p:spPr>
          <a:xfrm>
            <a:off x="6350000" y="9474200"/>
            <a:ext cx="311150" cy="304800"/>
          </a:xfrm>
          <a:prstGeom prst="rect">
            <a:avLst/>
          </a:prstGeom>
        </p:spPr>
        <p:txBody>
          <a:bodyPr/>
          <a:lstStyle>
            <a:lvl1pPr>
              <a:defRPr/>
            </a:lvl1pPr>
          </a:lstStyle>
          <a:p>
            <a:fld id="{BA235D79-A5DF-4F40-8ADB-B7A3C0A9B780}" type="slidenum">
              <a:rPr lang="en-US"/>
              <a:pPr/>
              <a:t>‹#›</a:t>
            </a:fld>
            <a:endParaRPr lang="en-US"/>
          </a:p>
        </p:txBody>
      </p:sp>
    </p:spTree>
    <p:extLst>
      <p:ext uri="{BB962C8B-B14F-4D97-AF65-F5344CB8AC3E}">
        <p14:creationId xmlns:p14="http://schemas.microsoft.com/office/powerpoint/2010/main" val="90373484"/>
      </p:ext>
    </p:extLst>
  </p:cSld>
  <p:clrMapOvr>
    <a:masterClrMapping/>
  </p:clrMapOvr>
  <p:transition xmlns:p14="http://schemas.microsoft.com/office/powerpoint/2010/mai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Slide Number Placeholder 3"/>
          <p:cNvSpPr>
            <a:spLocks noGrp="1"/>
          </p:cNvSpPr>
          <p:nvPr>
            <p:ph type="sldNum" sz="quarter" idx="10"/>
          </p:nvPr>
        </p:nvSpPr>
        <p:spPr/>
        <p:txBody>
          <a:bodyPr/>
          <a:lstStyle>
            <a:lvl1pPr>
              <a:defRPr/>
            </a:lvl1pPr>
          </a:lstStyle>
          <a:p>
            <a:fld id="{85EC5A25-D8B5-1543-AF8A-5E13F90E32F3}" type="slidenum">
              <a:rPr lang="en-US"/>
              <a:pPr/>
              <a:t>‹#›</a:t>
            </a:fld>
            <a:endParaRPr lang="en-US"/>
          </a:p>
        </p:txBody>
      </p:sp>
    </p:spTree>
    <p:extLst>
      <p:ext uri="{BB962C8B-B14F-4D97-AF65-F5344CB8AC3E}">
        <p14:creationId xmlns:p14="http://schemas.microsoft.com/office/powerpoint/2010/main" val="121069916"/>
      </p:ext>
    </p:extLst>
  </p:cSld>
  <p:clrMapOvr>
    <a:masterClrMapping/>
  </p:clrMapOvr>
  <p:transition xmlns:p14="http://schemas.microsoft.com/office/powerpoint/2010/mai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3"/>
          <p:cNvSpPr>
            <a:spLocks noGrp="1"/>
          </p:cNvSpPr>
          <p:nvPr>
            <p:ph type="sldNum" sz="quarter" idx="10"/>
          </p:nvPr>
        </p:nvSpPr>
        <p:spPr/>
        <p:txBody>
          <a:bodyPr/>
          <a:lstStyle>
            <a:lvl1pPr>
              <a:defRPr/>
            </a:lvl1pPr>
          </a:lstStyle>
          <a:p>
            <a:fld id="{9E19C3AC-8683-C849-BF9A-0B20671983A7}" type="slidenum">
              <a:rPr lang="en-US"/>
              <a:pPr/>
              <a:t>‹#›</a:t>
            </a:fld>
            <a:endParaRPr lang="en-US"/>
          </a:p>
        </p:txBody>
      </p:sp>
    </p:spTree>
    <p:extLst>
      <p:ext uri="{BB962C8B-B14F-4D97-AF65-F5344CB8AC3E}">
        <p14:creationId xmlns:p14="http://schemas.microsoft.com/office/powerpoint/2010/main" val="2917519002"/>
      </p:ext>
    </p:extLst>
  </p:cSld>
  <p:clrMapOvr>
    <a:masterClrMapping/>
  </p:clrMapOvr>
  <p:transition xmlns:p14="http://schemas.microsoft.com/office/powerpoint/2010/mai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Slide Number Placeholder 3"/>
          <p:cNvSpPr>
            <a:spLocks noGrp="1"/>
          </p:cNvSpPr>
          <p:nvPr>
            <p:ph type="sldNum" sz="quarter" idx="10"/>
          </p:nvPr>
        </p:nvSpPr>
        <p:spPr/>
        <p:txBody>
          <a:bodyPr/>
          <a:lstStyle>
            <a:lvl1pPr>
              <a:defRPr/>
            </a:lvl1pPr>
          </a:lstStyle>
          <a:p>
            <a:fld id="{2046FC2E-AA3F-8942-9CEE-B82DE16A1158}" type="slidenum">
              <a:rPr lang="en-US"/>
              <a:pPr/>
              <a:t>‹#›</a:t>
            </a:fld>
            <a:endParaRPr lang="en-US"/>
          </a:p>
        </p:txBody>
      </p:sp>
    </p:spTree>
    <p:extLst>
      <p:ext uri="{BB962C8B-B14F-4D97-AF65-F5344CB8AC3E}">
        <p14:creationId xmlns:p14="http://schemas.microsoft.com/office/powerpoint/2010/main" val="3808130464"/>
      </p:ext>
    </p:extLst>
  </p:cSld>
  <p:clrMapOvr>
    <a:masterClrMapping/>
  </p:clrMapOvr>
  <p:transition xmlns:p14="http://schemas.microsoft.com/office/powerpoint/2010/mai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629400" y="2768600"/>
            <a:ext cx="2590800" cy="5715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9372600" y="2768600"/>
            <a:ext cx="2590800" cy="5715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Slide Number Placeholder 4"/>
          <p:cNvSpPr>
            <a:spLocks noGrp="1"/>
          </p:cNvSpPr>
          <p:nvPr>
            <p:ph type="sldNum" sz="quarter" idx="10"/>
          </p:nvPr>
        </p:nvSpPr>
        <p:spPr/>
        <p:txBody>
          <a:bodyPr/>
          <a:lstStyle>
            <a:lvl1pPr>
              <a:defRPr/>
            </a:lvl1pPr>
          </a:lstStyle>
          <a:p>
            <a:fld id="{E311D54A-3A87-E444-B127-0219D05040AD}" type="slidenum">
              <a:rPr lang="en-US"/>
              <a:pPr/>
              <a:t>‹#›</a:t>
            </a:fld>
            <a:endParaRPr lang="en-US"/>
          </a:p>
        </p:txBody>
      </p:sp>
    </p:spTree>
    <p:extLst>
      <p:ext uri="{BB962C8B-B14F-4D97-AF65-F5344CB8AC3E}">
        <p14:creationId xmlns:p14="http://schemas.microsoft.com/office/powerpoint/2010/main" val="2384964392"/>
      </p:ext>
    </p:extLst>
  </p:cSld>
  <p:clrMapOvr>
    <a:masterClrMapping/>
  </p:clrMapOvr>
  <p:transition xmlns:p14="http://schemas.microsoft.com/office/powerpoint/2010/mai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Slide Number Placeholder 6"/>
          <p:cNvSpPr>
            <a:spLocks noGrp="1"/>
          </p:cNvSpPr>
          <p:nvPr>
            <p:ph type="sldNum" sz="quarter" idx="10"/>
          </p:nvPr>
        </p:nvSpPr>
        <p:spPr/>
        <p:txBody>
          <a:bodyPr/>
          <a:lstStyle>
            <a:lvl1pPr>
              <a:defRPr/>
            </a:lvl1pPr>
          </a:lstStyle>
          <a:p>
            <a:fld id="{FF9CF3CA-3EF7-6A48-9690-B3D4768B6998}" type="slidenum">
              <a:rPr lang="en-US"/>
              <a:pPr/>
              <a:t>‹#›</a:t>
            </a:fld>
            <a:endParaRPr lang="en-US"/>
          </a:p>
        </p:txBody>
      </p:sp>
    </p:spTree>
    <p:extLst>
      <p:ext uri="{BB962C8B-B14F-4D97-AF65-F5344CB8AC3E}">
        <p14:creationId xmlns:p14="http://schemas.microsoft.com/office/powerpoint/2010/main" val="3970085288"/>
      </p:ext>
    </p:extLst>
  </p:cSld>
  <p:clrMapOvr>
    <a:masterClrMapping/>
  </p:clrMapOvr>
  <p:transition xmlns:p14="http://schemas.microsoft.com/office/powerpoint/2010/mai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Slide Number Placeholder 2"/>
          <p:cNvSpPr>
            <a:spLocks noGrp="1"/>
          </p:cNvSpPr>
          <p:nvPr>
            <p:ph type="sldNum" sz="quarter" idx="10"/>
          </p:nvPr>
        </p:nvSpPr>
        <p:spPr/>
        <p:txBody>
          <a:bodyPr/>
          <a:lstStyle>
            <a:lvl1pPr>
              <a:defRPr/>
            </a:lvl1pPr>
          </a:lstStyle>
          <a:p>
            <a:fld id="{5D7824F6-F924-854B-89E7-BEB24F7F0F81}" type="slidenum">
              <a:rPr lang="en-US"/>
              <a:pPr/>
              <a:t>‹#›</a:t>
            </a:fld>
            <a:endParaRPr lang="en-US"/>
          </a:p>
        </p:txBody>
      </p:sp>
    </p:spTree>
    <p:extLst>
      <p:ext uri="{BB962C8B-B14F-4D97-AF65-F5344CB8AC3E}">
        <p14:creationId xmlns:p14="http://schemas.microsoft.com/office/powerpoint/2010/main" val="3709173916"/>
      </p:ext>
    </p:extLst>
  </p:cSld>
  <p:clrMapOvr>
    <a:masterClrMapping/>
  </p:clrMapOvr>
  <p:transition xmlns:p14="http://schemas.microsoft.com/office/powerpoint/2010/mai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lvl1pPr>
              <a:defRPr/>
            </a:lvl1pPr>
          </a:lstStyle>
          <a:p>
            <a:fld id="{43D6D631-E23A-CE4B-BDC1-1414D2554B46}" type="slidenum">
              <a:rPr lang="en-US"/>
              <a:pPr/>
              <a:t>‹#›</a:t>
            </a:fld>
            <a:endParaRPr lang="en-US"/>
          </a:p>
        </p:txBody>
      </p:sp>
    </p:spTree>
    <p:extLst>
      <p:ext uri="{BB962C8B-B14F-4D97-AF65-F5344CB8AC3E}">
        <p14:creationId xmlns:p14="http://schemas.microsoft.com/office/powerpoint/2010/main" val="1796823741"/>
      </p:ext>
    </p:extLst>
  </p:cSld>
  <p:clrMapOvr>
    <a:masterClrMapping/>
  </p:clrMapOvr>
  <p:transition xmlns:p14="http://schemas.microsoft.com/office/powerpoint/2010/mai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4"/>
          <p:cNvSpPr>
            <a:spLocks noGrp="1"/>
          </p:cNvSpPr>
          <p:nvPr>
            <p:ph type="sldNum" sz="quarter" idx="10"/>
          </p:nvPr>
        </p:nvSpPr>
        <p:spPr/>
        <p:txBody>
          <a:bodyPr/>
          <a:lstStyle>
            <a:lvl1pPr>
              <a:defRPr/>
            </a:lvl1pPr>
          </a:lstStyle>
          <a:p>
            <a:fld id="{FE83428C-E28B-C146-B89B-C81112C606C4}" type="slidenum">
              <a:rPr lang="en-US"/>
              <a:pPr/>
              <a:t>‹#›</a:t>
            </a:fld>
            <a:endParaRPr lang="en-US"/>
          </a:p>
        </p:txBody>
      </p:sp>
    </p:spTree>
    <p:extLst>
      <p:ext uri="{BB962C8B-B14F-4D97-AF65-F5344CB8AC3E}">
        <p14:creationId xmlns:p14="http://schemas.microsoft.com/office/powerpoint/2010/main" val="1164360603"/>
      </p:ext>
    </p:extLst>
  </p:cSld>
  <p:clrMapOvr>
    <a:masterClrMapping/>
  </p:clrMapOvr>
  <p:transition xmlns:p14="http://schemas.microsoft.com/office/powerpoint/2010/mai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3"/>
          <p:cNvSpPr>
            <a:spLocks noGrp="1"/>
          </p:cNvSpPr>
          <p:nvPr>
            <p:ph type="sldNum" sz="quarter" idx="10"/>
          </p:nvPr>
        </p:nvSpPr>
        <p:spPr>
          <a:xfrm>
            <a:off x="6350000" y="9474200"/>
            <a:ext cx="311150" cy="304800"/>
          </a:xfrm>
          <a:prstGeom prst="rect">
            <a:avLst/>
          </a:prstGeom>
        </p:spPr>
        <p:txBody>
          <a:bodyPr/>
          <a:lstStyle>
            <a:lvl1pPr>
              <a:defRPr/>
            </a:lvl1pPr>
          </a:lstStyle>
          <a:p>
            <a:fld id="{4C5D0CCE-12C2-9548-95F4-1928D700186C}" type="slidenum">
              <a:rPr lang="en-US"/>
              <a:pPr/>
              <a:t>‹#›</a:t>
            </a:fld>
            <a:endParaRPr lang="en-US"/>
          </a:p>
        </p:txBody>
      </p:sp>
    </p:spTree>
    <p:extLst>
      <p:ext uri="{BB962C8B-B14F-4D97-AF65-F5344CB8AC3E}">
        <p14:creationId xmlns:p14="http://schemas.microsoft.com/office/powerpoint/2010/main" val="2135857574"/>
      </p:ext>
    </p:extLst>
  </p:cSld>
  <p:clrMapOvr>
    <a:masterClrMapping/>
  </p:clrMapOvr>
  <p:transition xmlns:p14="http://schemas.microsoft.com/office/powerpoint/2010/mai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4"/>
          <p:cNvSpPr>
            <a:spLocks noGrp="1"/>
          </p:cNvSpPr>
          <p:nvPr>
            <p:ph type="sldNum" sz="quarter" idx="10"/>
          </p:nvPr>
        </p:nvSpPr>
        <p:spPr/>
        <p:txBody>
          <a:bodyPr/>
          <a:lstStyle>
            <a:lvl1pPr>
              <a:defRPr/>
            </a:lvl1pPr>
          </a:lstStyle>
          <a:p>
            <a:fld id="{F7CB7F40-41A3-B941-AFD7-3F548B9FB85E}" type="slidenum">
              <a:rPr lang="en-US"/>
              <a:pPr/>
              <a:t>‹#›</a:t>
            </a:fld>
            <a:endParaRPr lang="en-US"/>
          </a:p>
        </p:txBody>
      </p:sp>
    </p:spTree>
    <p:extLst>
      <p:ext uri="{BB962C8B-B14F-4D97-AF65-F5344CB8AC3E}">
        <p14:creationId xmlns:p14="http://schemas.microsoft.com/office/powerpoint/2010/main" val="4183262894"/>
      </p:ext>
    </p:extLst>
  </p:cSld>
  <p:clrMapOvr>
    <a:masterClrMapping/>
  </p:clrMapOvr>
  <p:transition xmlns:p14="http://schemas.microsoft.com/office/powerpoint/2010/mai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3"/>
          <p:cNvSpPr>
            <a:spLocks noGrp="1"/>
          </p:cNvSpPr>
          <p:nvPr>
            <p:ph type="sldNum" sz="quarter" idx="10"/>
          </p:nvPr>
        </p:nvSpPr>
        <p:spPr/>
        <p:txBody>
          <a:bodyPr/>
          <a:lstStyle>
            <a:lvl1pPr>
              <a:defRPr/>
            </a:lvl1pPr>
          </a:lstStyle>
          <a:p>
            <a:fld id="{A9DDC1F0-446D-DF42-AB09-BDC46143B834}" type="slidenum">
              <a:rPr lang="en-US"/>
              <a:pPr/>
              <a:t>‹#›</a:t>
            </a:fld>
            <a:endParaRPr lang="en-US"/>
          </a:p>
        </p:txBody>
      </p:sp>
    </p:spTree>
    <p:extLst>
      <p:ext uri="{BB962C8B-B14F-4D97-AF65-F5344CB8AC3E}">
        <p14:creationId xmlns:p14="http://schemas.microsoft.com/office/powerpoint/2010/main" val="2665887683"/>
      </p:ext>
    </p:extLst>
  </p:cSld>
  <p:clrMapOvr>
    <a:masterClrMapping/>
  </p:clrMapOvr>
  <p:transition xmlns:p14="http://schemas.microsoft.com/office/powerpoint/2010/mai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32900" y="254000"/>
            <a:ext cx="2730500" cy="8229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041400" y="254000"/>
            <a:ext cx="8039100" cy="8229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3"/>
          <p:cNvSpPr>
            <a:spLocks noGrp="1"/>
          </p:cNvSpPr>
          <p:nvPr>
            <p:ph type="sldNum" sz="quarter" idx="10"/>
          </p:nvPr>
        </p:nvSpPr>
        <p:spPr/>
        <p:txBody>
          <a:bodyPr/>
          <a:lstStyle>
            <a:lvl1pPr>
              <a:defRPr/>
            </a:lvl1pPr>
          </a:lstStyle>
          <a:p>
            <a:fld id="{D96809E3-0429-6A43-9DE7-45CBEA8295EC}" type="slidenum">
              <a:rPr lang="en-US"/>
              <a:pPr/>
              <a:t>‹#›</a:t>
            </a:fld>
            <a:endParaRPr lang="en-US"/>
          </a:p>
        </p:txBody>
      </p:sp>
    </p:spTree>
    <p:extLst>
      <p:ext uri="{BB962C8B-B14F-4D97-AF65-F5344CB8AC3E}">
        <p14:creationId xmlns:p14="http://schemas.microsoft.com/office/powerpoint/2010/main" val="1550160166"/>
      </p:ext>
    </p:extLst>
  </p:cSld>
  <p:clrMapOvr>
    <a:masterClrMapping/>
  </p:clrMapOvr>
  <p:transition xmlns:p14="http://schemas.microsoft.com/office/powerpoint/2010/main"/>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Slide Number Placeholder 3"/>
          <p:cNvSpPr>
            <a:spLocks noGrp="1"/>
          </p:cNvSpPr>
          <p:nvPr>
            <p:ph type="sldNum" sz="quarter" idx="10"/>
          </p:nvPr>
        </p:nvSpPr>
        <p:spPr/>
        <p:txBody>
          <a:bodyPr/>
          <a:lstStyle>
            <a:lvl1pPr>
              <a:defRPr/>
            </a:lvl1pPr>
          </a:lstStyle>
          <a:p>
            <a:fld id="{4F691E0B-96E4-164D-BC27-0BE973138757}" type="slidenum">
              <a:rPr lang="en-US"/>
              <a:pPr/>
              <a:t>‹#›</a:t>
            </a:fld>
            <a:endParaRPr lang="en-US"/>
          </a:p>
        </p:txBody>
      </p:sp>
    </p:spTree>
    <p:extLst>
      <p:ext uri="{BB962C8B-B14F-4D97-AF65-F5344CB8AC3E}">
        <p14:creationId xmlns:p14="http://schemas.microsoft.com/office/powerpoint/2010/main" val="4099631046"/>
      </p:ext>
    </p:extLst>
  </p:cSld>
  <p:clrMapOvr>
    <a:masterClrMapping/>
  </p:clrMapOvr>
  <p:transition xmlns:p14="http://schemas.microsoft.com/office/powerpoint/2010/main"/>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3"/>
          <p:cNvSpPr>
            <a:spLocks noGrp="1"/>
          </p:cNvSpPr>
          <p:nvPr>
            <p:ph type="sldNum" sz="quarter" idx="10"/>
          </p:nvPr>
        </p:nvSpPr>
        <p:spPr/>
        <p:txBody>
          <a:bodyPr/>
          <a:lstStyle>
            <a:lvl1pPr>
              <a:defRPr/>
            </a:lvl1pPr>
          </a:lstStyle>
          <a:p>
            <a:fld id="{1027ABFB-0B2D-F147-ADF7-03ED8BE0801F}" type="slidenum">
              <a:rPr lang="en-US"/>
              <a:pPr/>
              <a:t>‹#›</a:t>
            </a:fld>
            <a:endParaRPr lang="en-US"/>
          </a:p>
        </p:txBody>
      </p:sp>
    </p:spTree>
    <p:extLst>
      <p:ext uri="{BB962C8B-B14F-4D97-AF65-F5344CB8AC3E}">
        <p14:creationId xmlns:p14="http://schemas.microsoft.com/office/powerpoint/2010/main" val="3954390102"/>
      </p:ext>
    </p:extLst>
  </p:cSld>
  <p:clrMapOvr>
    <a:masterClrMapping/>
  </p:clrMapOvr>
  <p:transition xmlns:p14="http://schemas.microsoft.com/office/powerpoint/2010/main"/>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Slide Number Placeholder 3"/>
          <p:cNvSpPr>
            <a:spLocks noGrp="1"/>
          </p:cNvSpPr>
          <p:nvPr>
            <p:ph type="sldNum" sz="quarter" idx="10"/>
          </p:nvPr>
        </p:nvSpPr>
        <p:spPr/>
        <p:txBody>
          <a:bodyPr/>
          <a:lstStyle>
            <a:lvl1pPr>
              <a:defRPr/>
            </a:lvl1pPr>
          </a:lstStyle>
          <a:p>
            <a:fld id="{DCBF3468-DF09-A040-AEE1-42676EDC3311}" type="slidenum">
              <a:rPr lang="en-US"/>
              <a:pPr/>
              <a:t>‹#›</a:t>
            </a:fld>
            <a:endParaRPr lang="en-US"/>
          </a:p>
        </p:txBody>
      </p:sp>
    </p:spTree>
    <p:extLst>
      <p:ext uri="{BB962C8B-B14F-4D97-AF65-F5344CB8AC3E}">
        <p14:creationId xmlns:p14="http://schemas.microsoft.com/office/powerpoint/2010/main" val="3221475232"/>
      </p:ext>
    </p:extLst>
  </p:cSld>
  <p:clrMapOvr>
    <a:masterClrMapping/>
  </p:clrMapOvr>
  <p:transition xmlns:p14="http://schemas.microsoft.com/office/powerpoint/2010/main"/>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68300" y="9017000"/>
            <a:ext cx="5346700" cy="431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5867400" y="9017000"/>
            <a:ext cx="5346700" cy="431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Slide Number Placeholder 4"/>
          <p:cNvSpPr>
            <a:spLocks noGrp="1"/>
          </p:cNvSpPr>
          <p:nvPr>
            <p:ph type="sldNum" sz="quarter" idx="10"/>
          </p:nvPr>
        </p:nvSpPr>
        <p:spPr/>
        <p:txBody>
          <a:bodyPr/>
          <a:lstStyle>
            <a:lvl1pPr>
              <a:defRPr/>
            </a:lvl1pPr>
          </a:lstStyle>
          <a:p>
            <a:fld id="{778FAE65-C487-5447-8A76-AD8B3474E3AC}" type="slidenum">
              <a:rPr lang="en-US"/>
              <a:pPr/>
              <a:t>‹#›</a:t>
            </a:fld>
            <a:endParaRPr lang="en-US"/>
          </a:p>
        </p:txBody>
      </p:sp>
    </p:spTree>
    <p:extLst>
      <p:ext uri="{BB962C8B-B14F-4D97-AF65-F5344CB8AC3E}">
        <p14:creationId xmlns:p14="http://schemas.microsoft.com/office/powerpoint/2010/main" val="2492069720"/>
      </p:ext>
    </p:extLst>
  </p:cSld>
  <p:clrMapOvr>
    <a:masterClrMapping/>
  </p:clrMapOvr>
  <p:transition xmlns:p14="http://schemas.microsoft.com/office/powerpoint/2010/main"/>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Slide Number Placeholder 6"/>
          <p:cNvSpPr>
            <a:spLocks noGrp="1"/>
          </p:cNvSpPr>
          <p:nvPr>
            <p:ph type="sldNum" sz="quarter" idx="10"/>
          </p:nvPr>
        </p:nvSpPr>
        <p:spPr/>
        <p:txBody>
          <a:bodyPr/>
          <a:lstStyle>
            <a:lvl1pPr>
              <a:defRPr/>
            </a:lvl1pPr>
          </a:lstStyle>
          <a:p>
            <a:fld id="{42D973E5-9386-334B-B685-AF5A7EEE446F}" type="slidenum">
              <a:rPr lang="en-US"/>
              <a:pPr/>
              <a:t>‹#›</a:t>
            </a:fld>
            <a:endParaRPr lang="en-US"/>
          </a:p>
        </p:txBody>
      </p:sp>
    </p:spTree>
    <p:extLst>
      <p:ext uri="{BB962C8B-B14F-4D97-AF65-F5344CB8AC3E}">
        <p14:creationId xmlns:p14="http://schemas.microsoft.com/office/powerpoint/2010/main" val="1925659773"/>
      </p:ext>
    </p:extLst>
  </p:cSld>
  <p:clrMapOvr>
    <a:masterClrMapping/>
  </p:clrMapOvr>
  <p:transition xmlns:p14="http://schemas.microsoft.com/office/powerpoint/2010/main"/>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Slide Number Placeholder 2"/>
          <p:cNvSpPr>
            <a:spLocks noGrp="1"/>
          </p:cNvSpPr>
          <p:nvPr>
            <p:ph type="sldNum" sz="quarter" idx="10"/>
          </p:nvPr>
        </p:nvSpPr>
        <p:spPr/>
        <p:txBody>
          <a:bodyPr/>
          <a:lstStyle>
            <a:lvl1pPr>
              <a:defRPr/>
            </a:lvl1pPr>
          </a:lstStyle>
          <a:p>
            <a:fld id="{2CFBE0C9-37F4-3D44-B130-260A5D45FEA9}" type="slidenum">
              <a:rPr lang="en-US"/>
              <a:pPr/>
              <a:t>‹#›</a:t>
            </a:fld>
            <a:endParaRPr lang="en-US"/>
          </a:p>
        </p:txBody>
      </p:sp>
    </p:spTree>
    <p:extLst>
      <p:ext uri="{BB962C8B-B14F-4D97-AF65-F5344CB8AC3E}">
        <p14:creationId xmlns:p14="http://schemas.microsoft.com/office/powerpoint/2010/main" val="437130091"/>
      </p:ext>
    </p:extLst>
  </p:cSld>
  <p:clrMapOvr>
    <a:masterClrMapping/>
  </p:clrMapOvr>
  <p:transition xmlns:p14="http://schemas.microsoft.com/office/powerpoint/2010/main"/>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lvl1pPr>
              <a:defRPr/>
            </a:lvl1pPr>
          </a:lstStyle>
          <a:p>
            <a:fld id="{57A4F60C-FD7B-8649-A6D9-3D94444DA023}" type="slidenum">
              <a:rPr lang="en-US"/>
              <a:pPr/>
              <a:t>‹#›</a:t>
            </a:fld>
            <a:endParaRPr lang="en-US"/>
          </a:p>
        </p:txBody>
      </p:sp>
    </p:spTree>
    <p:extLst>
      <p:ext uri="{BB962C8B-B14F-4D97-AF65-F5344CB8AC3E}">
        <p14:creationId xmlns:p14="http://schemas.microsoft.com/office/powerpoint/2010/main" val="3176334149"/>
      </p:ext>
    </p:extLst>
  </p:cSld>
  <p:clrMapOvr>
    <a:masterClrMapping/>
  </p:clrMapOvr>
  <p:transition xmlns:p14="http://schemas.microsoft.com/office/powerpoint/2010/mai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Slide Number Placeholder 3"/>
          <p:cNvSpPr>
            <a:spLocks noGrp="1"/>
          </p:cNvSpPr>
          <p:nvPr>
            <p:ph type="sldNum" sz="quarter" idx="10"/>
          </p:nvPr>
        </p:nvSpPr>
        <p:spPr>
          <a:xfrm>
            <a:off x="6350000" y="9474200"/>
            <a:ext cx="311150" cy="304800"/>
          </a:xfrm>
          <a:prstGeom prst="rect">
            <a:avLst/>
          </a:prstGeom>
        </p:spPr>
        <p:txBody>
          <a:bodyPr/>
          <a:lstStyle>
            <a:lvl1pPr>
              <a:defRPr/>
            </a:lvl1pPr>
          </a:lstStyle>
          <a:p>
            <a:fld id="{632F017A-9596-D046-86D4-55247162FA76}" type="slidenum">
              <a:rPr lang="en-US"/>
              <a:pPr/>
              <a:t>‹#›</a:t>
            </a:fld>
            <a:endParaRPr lang="en-US"/>
          </a:p>
        </p:txBody>
      </p:sp>
    </p:spTree>
    <p:extLst>
      <p:ext uri="{BB962C8B-B14F-4D97-AF65-F5344CB8AC3E}">
        <p14:creationId xmlns:p14="http://schemas.microsoft.com/office/powerpoint/2010/main" val="1277950531"/>
      </p:ext>
    </p:extLst>
  </p:cSld>
  <p:clrMapOvr>
    <a:masterClrMapping/>
  </p:clrMapOvr>
  <p:transition xmlns:p14="http://schemas.microsoft.com/office/powerpoint/2010/main"/>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4"/>
          <p:cNvSpPr>
            <a:spLocks noGrp="1"/>
          </p:cNvSpPr>
          <p:nvPr>
            <p:ph type="sldNum" sz="quarter" idx="10"/>
          </p:nvPr>
        </p:nvSpPr>
        <p:spPr/>
        <p:txBody>
          <a:bodyPr/>
          <a:lstStyle>
            <a:lvl1pPr>
              <a:defRPr/>
            </a:lvl1pPr>
          </a:lstStyle>
          <a:p>
            <a:fld id="{4EFEB16B-B7B2-3242-AD4E-71AAAC0DB673}" type="slidenum">
              <a:rPr lang="en-US"/>
              <a:pPr/>
              <a:t>‹#›</a:t>
            </a:fld>
            <a:endParaRPr lang="en-US"/>
          </a:p>
        </p:txBody>
      </p:sp>
    </p:spTree>
    <p:extLst>
      <p:ext uri="{BB962C8B-B14F-4D97-AF65-F5344CB8AC3E}">
        <p14:creationId xmlns:p14="http://schemas.microsoft.com/office/powerpoint/2010/main" val="3471837804"/>
      </p:ext>
    </p:extLst>
  </p:cSld>
  <p:clrMapOvr>
    <a:masterClrMapping/>
  </p:clrMapOvr>
  <p:transition xmlns:p14="http://schemas.microsoft.com/office/powerpoint/2010/main"/>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4"/>
          <p:cNvSpPr>
            <a:spLocks noGrp="1"/>
          </p:cNvSpPr>
          <p:nvPr>
            <p:ph type="sldNum" sz="quarter" idx="10"/>
          </p:nvPr>
        </p:nvSpPr>
        <p:spPr/>
        <p:txBody>
          <a:bodyPr/>
          <a:lstStyle>
            <a:lvl1pPr>
              <a:defRPr/>
            </a:lvl1pPr>
          </a:lstStyle>
          <a:p>
            <a:fld id="{A2CEDE6A-3BDA-FC4A-ACF5-83C2404E19C9}" type="slidenum">
              <a:rPr lang="en-US"/>
              <a:pPr/>
              <a:t>‹#›</a:t>
            </a:fld>
            <a:endParaRPr lang="en-US"/>
          </a:p>
        </p:txBody>
      </p:sp>
    </p:spTree>
    <p:extLst>
      <p:ext uri="{BB962C8B-B14F-4D97-AF65-F5344CB8AC3E}">
        <p14:creationId xmlns:p14="http://schemas.microsoft.com/office/powerpoint/2010/main" val="400315356"/>
      </p:ext>
    </p:extLst>
  </p:cSld>
  <p:clrMapOvr>
    <a:masterClrMapping/>
  </p:clrMapOvr>
  <p:transition xmlns:p14="http://schemas.microsoft.com/office/powerpoint/2010/main"/>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3"/>
          <p:cNvSpPr>
            <a:spLocks noGrp="1"/>
          </p:cNvSpPr>
          <p:nvPr>
            <p:ph type="sldNum" sz="quarter" idx="10"/>
          </p:nvPr>
        </p:nvSpPr>
        <p:spPr/>
        <p:txBody>
          <a:bodyPr/>
          <a:lstStyle>
            <a:lvl1pPr>
              <a:defRPr/>
            </a:lvl1pPr>
          </a:lstStyle>
          <a:p>
            <a:fld id="{2B1A3536-B96F-7A46-A122-2B0632E990A7}" type="slidenum">
              <a:rPr lang="en-US"/>
              <a:pPr/>
              <a:t>‹#›</a:t>
            </a:fld>
            <a:endParaRPr lang="en-US"/>
          </a:p>
        </p:txBody>
      </p:sp>
    </p:spTree>
    <p:extLst>
      <p:ext uri="{BB962C8B-B14F-4D97-AF65-F5344CB8AC3E}">
        <p14:creationId xmlns:p14="http://schemas.microsoft.com/office/powerpoint/2010/main" val="2732880431"/>
      </p:ext>
    </p:extLst>
  </p:cSld>
  <p:clrMapOvr>
    <a:masterClrMapping/>
  </p:clrMapOvr>
  <p:transition xmlns:p14="http://schemas.microsoft.com/office/powerpoint/2010/main"/>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502650" y="8369300"/>
            <a:ext cx="2711450" cy="10795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68300" y="8369300"/>
            <a:ext cx="7981950" cy="10795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3"/>
          <p:cNvSpPr>
            <a:spLocks noGrp="1"/>
          </p:cNvSpPr>
          <p:nvPr>
            <p:ph type="sldNum" sz="quarter" idx="10"/>
          </p:nvPr>
        </p:nvSpPr>
        <p:spPr/>
        <p:txBody>
          <a:bodyPr/>
          <a:lstStyle>
            <a:lvl1pPr>
              <a:defRPr/>
            </a:lvl1pPr>
          </a:lstStyle>
          <a:p>
            <a:fld id="{1D9D30D7-38DC-CC40-81D8-2982621BCB31}" type="slidenum">
              <a:rPr lang="en-US"/>
              <a:pPr/>
              <a:t>‹#›</a:t>
            </a:fld>
            <a:endParaRPr lang="en-US"/>
          </a:p>
        </p:txBody>
      </p:sp>
    </p:spTree>
    <p:extLst>
      <p:ext uri="{BB962C8B-B14F-4D97-AF65-F5344CB8AC3E}">
        <p14:creationId xmlns:p14="http://schemas.microsoft.com/office/powerpoint/2010/main" val="3898790735"/>
      </p:ext>
    </p:extLst>
  </p:cSld>
  <p:clrMapOvr>
    <a:masterClrMapping/>
  </p:clrMapOvr>
  <p:transition xmlns:p14="http://schemas.microsoft.com/office/powerpoint/2010/main"/>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a:prstGeom prst="rect">
            <a:avLst/>
          </a:prstGeom>
        </p:spPr>
        <p:txBody>
          <a:bodyPr vert="horz"/>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a:prstGeom prst="rect">
            <a:avLst/>
          </a:prstGeom>
        </p:spPr>
        <p:txBody>
          <a:bodyPr vert="horz"/>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Slide Number Placeholder 3"/>
          <p:cNvSpPr>
            <a:spLocks noGrp="1"/>
          </p:cNvSpPr>
          <p:nvPr>
            <p:ph type="sldNum" sz="quarter" idx="10"/>
          </p:nvPr>
        </p:nvSpPr>
        <p:spPr/>
        <p:txBody>
          <a:bodyPr/>
          <a:lstStyle>
            <a:lvl1pPr>
              <a:defRPr/>
            </a:lvl1pPr>
          </a:lstStyle>
          <a:p>
            <a:fld id="{1D7EA245-C534-8F4F-9354-7D4E3EA2D6AB}" type="slidenum">
              <a:rPr lang="en-US"/>
              <a:pPr/>
              <a:t>‹#›</a:t>
            </a:fld>
            <a:endParaRPr lang="en-US"/>
          </a:p>
        </p:txBody>
      </p:sp>
    </p:spTree>
    <p:extLst>
      <p:ext uri="{BB962C8B-B14F-4D97-AF65-F5344CB8AC3E}">
        <p14:creationId xmlns:p14="http://schemas.microsoft.com/office/powerpoint/2010/main" val="1345128494"/>
      </p:ext>
    </p:extLst>
  </p:cSld>
  <p:clrMapOvr>
    <a:masterClrMapping/>
  </p:clrMapOvr>
  <p:transition xmlns:p14="http://schemas.microsoft.com/office/powerpoint/2010/main"/>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vert="horz"/>
          <a:lstStyle/>
          <a:p>
            <a:r>
              <a:rPr lang="en-US" smtClean="0"/>
              <a:t>Click to edit Master title style</a:t>
            </a:r>
            <a:endParaRPr lang="en-US"/>
          </a:p>
        </p:txBody>
      </p:sp>
      <p:sp>
        <p:nvSpPr>
          <p:cNvPr id="3" name="Content Placeholder 2"/>
          <p:cNvSpPr>
            <a:spLocks noGrp="1"/>
          </p:cNvSpPr>
          <p:nvPr>
            <p:ph idx="1"/>
          </p:nvPr>
        </p:nvSpPr>
        <p:spPr>
          <a:xfrm>
            <a:off x="650875" y="2276475"/>
            <a:ext cx="11703050" cy="6435725"/>
          </a:xfrm>
          <a:prstGeom prst="rect">
            <a:avLst/>
          </a:prstGeom>
        </p:spPr>
        <p:txBody>
          <a:bodyPr vert="horz"/>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3"/>
          <p:cNvSpPr>
            <a:spLocks noGrp="1"/>
          </p:cNvSpPr>
          <p:nvPr>
            <p:ph type="sldNum" sz="quarter" idx="10"/>
          </p:nvPr>
        </p:nvSpPr>
        <p:spPr/>
        <p:txBody>
          <a:bodyPr/>
          <a:lstStyle>
            <a:lvl1pPr>
              <a:defRPr/>
            </a:lvl1pPr>
          </a:lstStyle>
          <a:p>
            <a:fld id="{678C0557-1BA7-994A-A15C-C26973B6FBFD}" type="slidenum">
              <a:rPr lang="en-US"/>
              <a:pPr/>
              <a:t>‹#›</a:t>
            </a:fld>
            <a:endParaRPr lang="en-US"/>
          </a:p>
        </p:txBody>
      </p:sp>
    </p:spTree>
    <p:extLst>
      <p:ext uri="{BB962C8B-B14F-4D97-AF65-F5344CB8AC3E}">
        <p14:creationId xmlns:p14="http://schemas.microsoft.com/office/powerpoint/2010/main" val="468988962"/>
      </p:ext>
    </p:extLst>
  </p:cSld>
  <p:clrMapOvr>
    <a:masterClrMapping/>
  </p:clrMapOvr>
  <p:transition xmlns:p14="http://schemas.microsoft.com/office/powerpoint/2010/main"/>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a:prstGeom prst="rect">
            <a:avLst/>
          </a:prstGeom>
        </p:spPr>
        <p:txBody>
          <a:bodyPr vert="horz"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a:prstGeom prst="rect">
            <a:avLst/>
          </a:prstGeom>
        </p:spPr>
        <p:txBody>
          <a:bodyPr vert="horz"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Slide Number Placeholder 3"/>
          <p:cNvSpPr>
            <a:spLocks noGrp="1"/>
          </p:cNvSpPr>
          <p:nvPr>
            <p:ph type="sldNum" sz="quarter" idx="10"/>
          </p:nvPr>
        </p:nvSpPr>
        <p:spPr/>
        <p:txBody>
          <a:bodyPr/>
          <a:lstStyle>
            <a:lvl1pPr>
              <a:defRPr/>
            </a:lvl1pPr>
          </a:lstStyle>
          <a:p>
            <a:fld id="{94534F79-7273-1446-9FAD-616FBEABC3CF}" type="slidenum">
              <a:rPr lang="en-US"/>
              <a:pPr/>
              <a:t>‹#›</a:t>
            </a:fld>
            <a:endParaRPr lang="en-US"/>
          </a:p>
        </p:txBody>
      </p:sp>
    </p:spTree>
    <p:extLst>
      <p:ext uri="{BB962C8B-B14F-4D97-AF65-F5344CB8AC3E}">
        <p14:creationId xmlns:p14="http://schemas.microsoft.com/office/powerpoint/2010/main" val="285819462"/>
      </p:ext>
    </p:extLst>
  </p:cSld>
  <p:clrMapOvr>
    <a:masterClrMapping/>
  </p:clrMapOvr>
  <p:transition xmlns:p14="http://schemas.microsoft.com/office/powerpoint/2010/main"/>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vert="horz"/>
          <a:lstStyle/>
          <a:p>
            <a:r>
              <a:rPr lang="en-US" smtClean="0"/>
              <a:t>Click to edit Master title style</a:t>
            </a:r>
            <a:endParaRPr lang="en-US"/>
          </a:p>
        </p:txBody>
      </p:sp>
      <p:sp>
        <p:nvSpPr>
          <p:cNvPr id="3" name="Content Placeholder 2"/>
          <p:cNvSpPr>
            <a:spLocks noGrp="1"/>
          </p:cNvSpPr>
          <p:nvPr>
            <p:ph sz="half" idx="1"/>
          </p:nvPr>
        </p:nvSpPr>
        <p:spPr>
          <a:xfrm>
            <a:off x="650875" y="2276475"/>
            <a:ext cx="5775325" cy="6435725"/>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276475"/>
            <a:ext cx="5775325" cy="6435725"/>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Slide Number Placeholder 4"/>
          <p:cNvSpPr>
            <a:spLocks noGrp="1"/>
          </p:cNvSpPr>
          <p:nvPr>
            <p:ph type="sldNum" sz="quarter" idx="10"/>
          </p:nvPr>
        </p:nvSpPr>
        <p:spPr/>
        <p:txBody>
          <a:bodyPr/>
          <a:lstStyle>
            <a:lvl1pPr>
              <a:defRPr/>
            </a:lvl1pPr>
          </a:lstStyle>
          <a:p>
            <a:fld id="{C7160793-C866-1948-A5EB-6F806F352A26}" type="slidenum">
              <a:rPr lang="en-US"/>
              <a:pPr/>
              <a:t>‹#›</a:t>
            </a:fld>
            <a:endParaRPr lang="en-US"/>
          </a:p>
        </p:txBody>
      </p:sp>
    </p:spTree>
    <p:extLst>
      <p:ext uri="{BB962C8B-B14F-4D97-AF65-F5344CB8AC3E}">
        <p14:creationId xmlns:p14="http://schemas.microsoft.com/office/powerpoint/2010/main" val="144914781"/>
      </p:ext>
    </p:extLst>
  </p:cSld>
  <p:clrMapOvr>
    <a:masterClrMapping/>
  </p:clrMapOvr>
  <p:transition xmlns:p14="http://schemas.microsoft.com/office/powerpoint/2010/main"/>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vert="horz"/>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Slide Number Placeholder 6"/>
          <p:cNvSpPr>
            <a:spLocks noGrp="1"/>
          </p:cNvSpPr>
          <p:nvPr>
            <p:ph type="sldNum" sz="quarter" idx="10"/>
          </p:nvPr>
        </p:nvSpPr>
        <p:spPr/>
        <p:txBody>
          <a:bodyPr/>
          <a:lstStyle>
            <a:lvl1pPr>
              <a:defRPr/>
            </a:lvl1pPr>
          </a:lstStyle>
          <a:p>
            <a:fld id="{E5618120-2B2A-1845-9E76-3312CCD0D195}" type="slidenum">
              <a:rPr lang="en-US"/>
              <a:pPr/>
              <a:t>‹#›</a:t>
            </a:fld>
            <a:endParaRPr lang="en-US"/>
          </a:p>
        </p:txBody>
      </p:sp>
    </p:spTree>
    <p:extLst>
      <p:ext uri="{BB962C8B-B14F-4D97-AF65-F5344CB8AC3E}">
        <p14:creationId xmlns:p14="http://schemas.microsoft.com/office/powerpoint/2010/main" val="4050163498"/>
      </p:ext>
    </p:extLst>
  </p:cSld>
  <p:clrMapOvr>
    <a:masterClrMapping/>
  </p:clrMapOvr>
  <p:transition xmlns:p14="http://schemas.microsoft.com/office/powerpoint/2010/main"/>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vert="horz"/>
          <a:lstStyle/>
          <a:p>
            <a:r>
              <a:rPr lang="en-US" smtClean="0"/>
              <a:t>Click to edit Master title style</a:t>
            </a:r>
            <a:endParaRPr lang="en-US"/>
          </a:p>
        </p:txBody>
      </p:sp>
      <p:sp>
        <p:nvSpPr>
          <p:cNvPr id="3" name="Slide Number Placeholder 2"/>
          <p:cNvSpPr>
            <a:spLocks noGrp="1"/>
          </p:cNvSpPr>
          <p:nvPr>
            <p:ph type="sldNum" sz="quarter" idx="10"/>
          </p:nvPr>
        </p:nvSpPr>
        <p:spPr/>
        <p:txBody>
          <a:bodyPr/>
          <a:lstStyle>
            <a:lvl1pPr>
              <a:defRPr/>
            </a:lvl1pPr>
          </a:lstStyle>
          <a:p>
            <a:fld id="{711673C1-71E2-8A47-9E49-3C525381144B}" type="slidenum">
              <a:rPr lang="en-US"/>
              <a:pPr/>
              <a:t>‹#›</a:t>
            </a:fld>
            <a:endParaRPr lang="en-US"/>
          </a:p>
        </p:txBody>
      </p:sp>
    </p:spTree>
    <p:extLst>
      <p:ext uri="{BB962C8B-B14F-4D97-AF65-F5344CB8AC3E}">
        <p14:creationId xmlns:p14="http://schemas.microsoft.com/office/powerpoint/2010/main" val="134988538"/>
      </p:ext>
    </p:extLst>
  </p:cSld>
  <p:clrMapOvr>
    <a:masterClrMapping/>
  </p:clrMapOvr>
  <p:transition xmlns:p14="http://schemas.microsoft.com/office/powerpoint/2010/mai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422400" y="7861300"/>
            <a:ext cx="5194300" cy="16129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769100" y="7861300"/>
            <a:ext cx="5194300" cy="16129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Slide Number Placeholder 4"/>
          <p:cNvSpPr>
            <a:spLocks noGrp="1"/>
          </p:cNvSpPr>
          <p:nvPr>
            <p:ph type="sldNum" sz="quarter" idx="10"/>
          </p:nvPr>
        </p:nvSpPr>
        <p:spPr>
          <a:xfrm>
            <a:off x="6350000" y="9474200"/>
            <a:ext cx="311150" cy="304800"/>
          </a:xfrm>
          <a:prstGeom prst="rect">
            <a:avLst/>
          </a:prstGeom>
        </p:spPr>
        <p:txBody>
          <a:bodyPr/>
          <a:lstStyle>
            <a:lvl1pPr>
              <a:defRPr/>
            </a:lvl1pPr>
          </a:lstStyle>
          <a:p>
            <a:fld id="{B56F08D0-9C95-4B46-BC66-92C012F9C8F4}" type="slidenum">
              <a:rPr lang="en-US"/>
              <a:pPr/>
              <a:t>‹#›</a:t>
            </a:fld>
            <a:endParaRPr lang="en-US"/>
          </a:p>
        </p:txBody>
      </p:sp>
    </p:spTree>
    <p:extLst>
      <p:ext uri="{BB962C8B-B14F-4D97-AF65-F5344CB8AC3E}">
        <p14:creationId xmlns:p14="http://schemas.microsoft.com/office/powerpoint/2010/main" val="500935750"/>
      </p:ext>
    </p:extLst>
  </p:cSld>
  <p:clrMapOvr>
    <a:masterClrMapping/>
  </p:clrMapOvr>
  <p:transition xmlns:p14="http://schemas.microsoft.com/office/powerpoint/2010/main"/>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lvl1pPr>
              <a:defRPr/>
            </a:lvl1pPr>
          </a:lstStyle>
          <a:p>
            <a:fld id="{34EB1721-C3DF-8F4C-A50C-61DE51A91138}" type="slidenum">
              <a:rPr lang="en-US"/>
              <a:pPr/>
              <a:t>‹#›</a:t>
            </a:fld>
            <a:endParaRPr lang="en-US"/>
          </a:p>
        </p:txBody>
      </p:sp>
    </p:spTree>
    <p:extLst>
      <p:ext uri="{BB962C8B-B14F-4D97-AF65-F5344CB8AC3E}">
        <p14:creationId xmlns:p14="http://schemas.microsoft.com/office/powerpoint/2010/main" val="2635145604"/>
      </p:ext>
    </p:extLst>
  </p:cSld>
  <p:clrMapOvr>
    <a:masterClrMapping/>
  </p:clrMapOvr>
  <p:transition xmlns:p14="http://schemas.microsoft.com/office/powerpoint/2010/main"/>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a:prstGeom prst="rect">
            <a:avLst/>
          </a:prstGeom>
        </p:spPr>
        <p:txBody>
          <a:bodyPr vert="horz"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a:prstGeom prst="rect">
            <a:avLst/>
          </a:prstGeom>
        </p:spPr>
        <p:txBody>
          <a:bodyPr vert="horz"/>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4"/>
          <p:cNvSpPr>
            <a:spLocks noGrp="1"/>
          </p:cNvSpPr>
          <p:nvPr>
            <p:ph type="sldNum" sz="quarter" idx="10"/>
          </p:nvPr>
        </p:nvSpPr>
        <p:spPr/>
        <p:txBody>
          <a:bodyPr/>
          <a:lstStyle>
            <a:lvl1pPr>
              <a:defRPr/>
            </a:lvl1pPr>
          </a:lstStyle>
          <a:p>
            <a:fld id="{E8C6CED8-D86F-5B42-8E57-CC3E0C1E501A}" type="slidenum">
              <a:rPr lang="en-US"/>
              <a:pPr/>
              <a:t>‹#›</a:t>
            </a:fld>
            <a:endParaRPr lang="en-US"/>
          </a:p>
        </p:txBody>
      </p:sp>
    </p:spTree>
    <p:extLst>
      <p:ext uri="{BB962C8B-B14F-4D97-AF65-F5344CB8AC3E}">
        <p14:creationId xmlns:p14="http://schemas.microsoft.com/office/powerpoint/2010/main" val="3783910345"/>
      </p:ext>
    </p:extLst>
  </p:cSld>
  <p:clrMapOvr>
    <a:masterClrMapping/>
  </p:clrMapOvr>
  <p:transition xmlns:p14="http://schemas.microsoft.com/office/powerpoint/2010/main"/>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a:prstGeom prst="rect">
            <a:avLst/>
          </a:prstGeom>
        </p:spPr>
        <p:txBody>
          <a:bodyPr vert="horz"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a:prstGeom prst="rect">
            <a:avLst/>
          </a:prstGeom>
        </p:spPr>
        <p:txBody>
          <a:bodyPr vert="horz"/>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549525" y="7634288"/>
            <a:ext cx="7802563" cy="1144587"/>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4"/>
          <p:cNvSpPr>
            <a:spLocks noGrp="1"/>
          </p:cNvSpPr>
          <p:nvPr>
            <p:ph type="sldNum" sz="quarter" idx="10"/>
          </p:nvPr>
        </p:nvSpPr>
        <p:spPr/>
        <p:txBody>
          <a:bodyPr/>
          <a:lstStyle>
            <a:lvl1pPr>
              <a:defRPr/>
            </a:lvl1pPr>
          </a:lstStyle>
          <a:p>
            <a:fld id="{E7BD9E30-58DF-BA41-BF94-8D4E31A0D8FC}" type="slidenum">
              <a:rPr lang="en-US"/>
              <a:pPr/>
              <a:t>‹#›</a:t>
            </a:fld>
            <a:endParaRPr lang="en-US"/>
          </a:p>
        </p:txBody>
      </p:sp>
    </p:spTree>
    <p:extLst>
      <p:ext uri="{BB962C8B-B14F-4D97-AF65-F5344CB8AC3E}">
        <p14:creationId xmlns:p14="http://schemas.microsoft.com/office/powerpoint/2010/main" val="2174272702"/>
      </p:ext>
    </p:extLst>
  </p:cSld>
  <p:clrMapOvr>
    <a:masterClrMapping/>
  </p:clrMapOvr>
  <p:transition xmlns:p14="http://schemas.microsoft.com/office/powerpoint/2010/main"/>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vert="horz"/>
          <a:lstStyle/>
          <a:p>
            <a:r>
              <a:rPr lang="en-US" smtClean="0"/>
              <a:t>Click to edit Master title style</a:t>
            </a:r>
            <a:endParaRPr lang="en-US"/>
          </a:p>
        </p:txBody>
      </p:sp>
      <p:sp>
        <p:nvSpPr>
          <p:cNvPr id="3" name="Vertical Text Placeholder 2"/>
          <p:cNvSpPr>
            <a:spLocks noGrp="1"/>
          </p:cNvSpPr>
          <p:nvPr>
            <p:ph type="body" orient="vert" idx="1"/>
          </p:nvPr>
        </p:nvSpPr>
        <p:spPr>
          <a:xfrm>
            <a:off x="650875" y="2276475"/>
            <a:ext cx="11703050" cy="64357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3"/>
          <p:cNvSpPr>
            <a:spLocks noGrp="1"/>
          </p:cNvSpPr>
          <p:nvPr>
            <p:ph type="sldNum" sz="quarter" idx="10"/>
          </p:nvPr>
        </p:nvSpPr>
        <p:spPr/>
        <p:txBody>
          <a:bodyPr/>
          <a:lstStyle>
            <a:lvl1pPr>
              <a:defRPr/>
            </a:lvl1pPr>
          </a:lstStyle>
          <a:p>
            <a:fld id="{CB285A96-E884-6B4A-82ED-216C69193231}" type="slidenum">
              <a:rPr lang="en-US"/>
              <a:pPr/>
              <a:t>‹#›</a:t>
            </a:fld>
            <a:endParaRPr lang="en-US"/>
          </a:p>
        </p:txBody>
      </p:sp>
    </p:spTree>
    <p:extLst>
      <p:ext uri="{BB962C8B-B14F-4D97-AF65-F5344CB8AC3E}">
        <p14:creationId xmlns:p14="http://schemas.microsoft.com/office/powerpoint/2010/main" val="1583398197"/>
      </p:ext>
    </p:extLst>
  </p:cSld>
  <p:clrMapOvr>
    <a:masterClrMapping/>
  </p:clrMapOvr>
  <p:transition xmlns:p14="http://schemas.microsoft.com/office/powerpoint/2010/main"/>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28163" y="390525"/>
            <a:ext cx="2925762" cy="8321675"/>
          </a:xfrm>
          <a:prstGeom prst="rect">
            <a:avLst/>
          </a:prstGeo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50875" y="390525"/>
            <a:ext cx="8624888" cy="832167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3"/>
          <p:cNvSpPr>
            <a:spLocks noGrp="1"/>
          </p:cNvSpPr>
          <p:nvPr>
            <p:ph type="sldNum" sz="quarter" idx="10"/>
          </p:nvPr>
        </p:nvSpPr>
        <p:spPr/>
        <p:txBody>
          <a:bodyPr/>
          <a:lstStyle>
            <a:lvl1pPr>
              <a:defRPr/>
            </a:lvl1pPr>
          </a:lstStyle>
          <a:p>
            <a:fld id="{2EE737E9-8CFB-B148-BCE4-1E704CD67E7D}" type="slidenum">
              <a:rPr lang="en-US"/>
              <a:pPr/>
              <a:t>‹#›</a:t>
            </a:fld>
            <a:endParaRPr lang="en-US"/>
          </a:p>
        </p:txBody>
      </p:sp>
    </p:spTree>
    <p:extLst>
      <p:ext uri="{BB962C8B-B14F-4D97-AF65-F5344CB8AC3E}">
        <p14:creationId xmlns:p14="http://schemas.microsoft.com/office/powerpoint/2010/main" val="2289346953"/>
      </p:ext>
    </p:extLst>
  </p:cSld>
  <p:clrMapOvr>
    <a:masterClrMapping/>
  </p:clrMapOvr>
  <p:transition xmlns:p14="http://schemas.microsoft.com/office/powerpoint/2010/main"/>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a:prstGeom prst="rect">
            <a:avLst/>
          </a:prstGeom>
        </p:spPr>
        <p:txBody>
          <a:bodyPr vert="horz"/>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Slide Number Placeholder 3"/>
          <p:cNvSpPr>
            <a:spLocks noGrp="1"/>
          </p:cNvSpPr>
          <p:nvPr>
            <p:ph type="sldNum" sz="quarter" idx="10"/>
          </p:nvPr>
        </p:nvSpPr>
        <p:spPr/>
        <p:txBody>
          <a:bodyPr/>
          <a:lstStyle>
            <a:lvl1pPr>
              <a:defRPr/>
            </a:lvl1pPr>
          </a:lstStyle>
          <a:p>
            <a:fld id="{99FA2F1A-44A5-0648-B9EE-9EAF3D349AF4}" type="slidenum">
              <a:rPr lang="en-US"/>
              <a:pPr/>
              <a:t>‹#›</a:t>
            </a:fld>
            <a:endParaRPr lang="en-US"/>
          </a:p>
        </p:txBody>
      </p:sp>
    </p:spTree>
    <p:extLst>
      <p:ext uri="{BB962C8B-B14F-4D97-AF65-F5344CB8AC3E}">
        <p14:creationId xmlns:p14="http://schemas.microsoft.com/office/powerpoint/2010/main" val="3375254085"/>
      </p:ext>
    </p:extLst>
  </p:cSld>
  <p:clrMapOvr>
    <a:masterClrMapping/>
  </p:clrMapOvr>
  <p:transition xmlns:p14="http://schemas.microsoft.com/office/powerpoint/2010/main"/>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vert="horz"/>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3"/>
          <p:cNvSpPr>
            <a:spLocks noGrp="1"/>
          </p:cNvSpPr>
          <p:nvPr>
            <p:ph type="sldNum" sz="quarter" idx="10"/>
          </p:nvPr>
        </p:nvSpPr>
        <p:spPr/>
        <p:txBody>
          <a:bodyPr/>
          <a:lstStyle>
            <a:lvl1pPr>
              <a:defRPr/>
            </a:lvl1pPr>
          </a:lstStyle>
          <a:p>
            <a:fld id="{B200B020-EB5B-9246-A1FD-103721D192D0}" type="slidenum">
              <a:rPr lang="en-US"/>
              <a:pPr/>
              <a:t>‹#›</a:t>
            </a:fld>
            <a:endParaRPr lang="en-US"/>
          </a:p>
        </p:txBody>
      </p:sp>
    </p:spTree>
    <p:extLst>
      <p:ext uri="{BB962C8B-B14F-4D97-AF65-F5344CB8AC3E}">
        <p14:creationId xmlns:p14="http://schemas.microsoft.com/office/powerpoint/2010/main" val="4132879243"/>
      </p:ext>
    </p:extLst>
  </p:cSld>
  <p:clrMapOvr>
    <a:masterClrMapping/>
  </p:clrMapOvr>
  <p:transition xmlns:p14="http://schemas.microsoft.com/office/powerpoint/2010/main"/>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a:prstGeom prst="rect">
            <a:avLst/>
          </a:prstGeom>
        </p:spPr>
        <p:txBody>
          <a:bodyPr vert="horz"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Slide Number Placeholder 3"/>
          <p:cNvSpPr>
            <a:spLocks noGrp="1"/>
          </p:cNvSpPr>
          <p:nvPr>
            <p:ph type="sldNum" sz="quarter" idx="10"/>
          </p:nvPr>
        </p:nvSpPr>
        <p:spPr/>
        <p:txBody>
          <a:bodyPr/>
          <a:lstStyle>
            <a:lvl1pPr>
              <a:defRPr/>
            </a:lvl1pPr>
          </a:lstStyle>
          <a:p>
            <a:fld id="{6EECBD80-C37C-2A4C-916D-270B46AB9EE3}" type="slidenum">
              <a:rPr lang="en-US"/>
              <a:pPr/>
              <a:t>‹#›</a:t>
            </a:fld>
            <a:endParaRPr lang="en-US"/>
          </a:p>
        </p:txBody>
      </p:sp>
    </p:spTree>
    <p:extLst>
      <p:ext uri="{BB962C8B-B14F-4D97-AF65-F5344CB8AC3E}">
        <p14:creationId xmlns:p14="http://schemas.microsoft.com/office/powerpoint/2010/main" val="1562472300"/>
      </p:ext>
    </p:extLst>
  </p:cSld>
  <p:clrMapOvr>
    <a:masterClrMapping/>
  </p:clrMapOvr>
  <p:transition xmlns:p14="http://schemas.microsoft.com/office/powerpoint/2010/main"/>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vert="horz"/>
          <a:lstStyle/>
          <a:p>
            <a:r>
              <a:rPr lang="en-US" smtClean="0"/>
              <a:t>Click to edit Master title style</a:t>
            </a:r>
            <a:endParaRPr lang="en-US"/>
          </a:p>
        </p:txBody>
      </p:sp>
      <p:sp>
        <p:nvSpPr>
          <p:cNvPr id="3" name="Content Placeholder 2"/>
          <p:cNvSpPr>
            <a:spLocks noGrp="1"/>
          </p:cNvSpPr>
          <p:nvPr>
            <p:ph sz="half" idx="1"/>
          </p:nvPr>
        </p:nvSpPr>
        <p:spPr>
          <a:xfrm>
            <a:off x="1041400" y="1473200"/>
            <a:ext cx="5384800" cy="6807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1473200"/>
            <a:ext cx="5384800" cy="6807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Slide Number Placeholder 4"/>
          <p:cNvSpPr>
            <a:spLocks noGrp="1"/>
          </p:cNvSpPr>
          <p:nvPr>
            <p:ph type="sldNum" sz="quarter" idx="10"/>
          </p:nvPr>
        </p:nvSpPr>
        <p:spPr/>
        <p:txBody>
          <a:bodyPr/>
          <a:lstStyle>
            <a:lvl1pPr>
              <a:defRPr/>
            </a:lvl1pPr>
          </a:lstStyle>
          <a:p>
            <a:fld id="{D7B3478F-615C-0844-8BF2-567331F077BD}" type="slidenum">
              <a:rPr lang="en-US"/>
              <a:pPr/>
              <a:t>‹#›</a:t>
            </a:fld>
            <a:endParaRPr lang="en-US"/>
          </a:p>
        </p:txBody>
      </p:sp>
    </p:spTree>
    <p:extLst>
      <p:ext uri="{BB962C8B-B14F-4D97-AF65-F5344CB8AC3E}">
        <p14:creationId xmlns:p14="http://schemas.microsoft.com/office/powerpoint/2010/main" val="4055717278"/>
      </p:ext>
    </p:extLst>
  </p:cSld>
  <p:clrMapOvr>
    <a:masterClrMapping/>
  </p:clrMapOvr>
  <p:transition xmlns:p14="http://schemas.microsoft.com/office/powerpoint/2010/main"/>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vert="horz"/>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Slide Number Placeholder 6"/>
          <p:cNvSpPr>
            <a:spLocks noGrp="1"/>
          </p:cNvSpPr>
          <p:nvPr>
            <p:ph type="sldNum" sz="quarter" idx="10"/>
          </p:nvPr>
        </p:nvSpPr>
        <p:spPr/>
        <p:txBody>
          <a:bodyPr/>
          <a:lstStyle>
            <a:lvl1pPr>
              <a:defRPr/>
            </a:lvl1pPr>
          </a:lstStyle>
          <a:p>
            <a:fld id="{610852BD-FD62-E640-A1FB-B1FED075719A}" type="slidenum">
              <a:rPr lang="en-US"/>
              <a:pPr/>
              <a:t>‹#›</a:t>
            </a:fld>
            <a:endParaRPr lang="en-US"/>
          </a:p>
        </p:txBody>
      </p:sp>
    </p:spTree>
    <p:extLst>
      <p:ext uri="{BB962C8B-B14F-4D97-AF65-F5344CB8AC3E}">
        <p14:creationId xmlns:p14="http://schemas.microsoft.com/office/powerpoint/2010/main" val="4112235167"/>
      </p:ext>
    </p:extLst>
  </p:cSld>
  <p:clrMapOvr>
    <a:masterClrMapping/>
  </p:clrMapOvr>
  <p:transition xmlns:p14="http://schemas.microsoft.com/office/powerpoint/2010/mai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Slide Number Placeholder 6"/>
          <p:cNvSpPr>
            <a:spLocks noGrp="1"/>
          </p:cNvSpPr>
          <p:nvPr>
            <p:ph type="sldNum" sz="quarter" idx="10"/>
          </p:nvPr>
        </p:nvSpPr>
        <p:spPr>
          <a:xfrm>
            <a:off x="6350000" y="9474200"/>
            <a:ext cx="311150" cy="304800"/>
          </a:xfrm>
          <a:prstGeom prst="rect">
            <a:avLst/>
          </a:prstGeom>
        </p:spPr>
        <p:txBody>
          <a:bodyPr/>
          <a:lstStyle>
            <a:lvl1pPr>
              <a:defRPr/>
            </a:lvl1pPr>
          </a:lstStyle>
          <a:p>
            <a:fld id="{4B9B62BD-7E36-E540-B6B0-7B901CD09136}" type="slidenum">
              <a:rPr lang="en-US"/>
              <a:pPr/>
              <a:t>‹#›</a:t>
            </a:fld>
            <a:endParaRPr lang="en-US"/>
          </a:p>
        </p:txBody>
      </p:sp>
    </p:spTree>
    <p:extLst>
      <p:ext uri="{BB962C8B-B14F-4D97-AF65-F5344CB8AC3E}">
        <p14:creationId xmlns:p14="http://schemas.microsoft.com/office/powerpoint/2010/main" val="408065014"/>
      </p:ext>
    </p:extLst>
  </p:cSld>
  <p:clrMapOvr>
    <a:masterClrMapping/>
  </p:clrMapOvr>
  <p:transition xmlns:p14="http://schemas.microsoft.com/office/powerpoint/2010/main"/>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vert="horz"/>
          <a:lstStyle/>
          <a:p>
            <a:r>
              <a:rPr lang="en-US" smtClean="0"/>
              <a:t>Click to edit Master title style</a:t>
            </a:r>
            <a:endParaRPr lang="en-US"/>
          </a:p>
        </p:txBody>
      </p:sp>
      <p:sp>
        <p:nvSpPr>
          <p:cNvPr id="3" name="Slide Number Placeholder 2"/>
          <p:cNvSpPr>
            <a:spLocks noGrp="1"/>
          </p:cNvSpPr>
          <p:nvPr>
            <p:ph type="sldNum" sz="quarter" idx="10"/>
          </p:nvPr>
        </p:nvSpPr>
        <p:spPr/>
        <p:txBody>
          <a:bodyPr/>
          <a:lstStyle>
            <a:lvl1pPr>
              <a:defRPr/>
            </a:lvl1pPr>
          </a:lstStyle>
          <a:p>
            <a:fld id="{4480FA46-8549-C641-A1F8-6F5007827062}" type="slidenum">
              <a:rPr lang="en-US"/>
              <a:pPr/>
              <a:t>‹#›</a:t>
            </a:fld>
            <a:endParaRPr lang="en-US"/>
          </a:p>
        </p:txBody>
      </p:sp>
    </p:spTree>
    <p:extLst>
      <p:ext uri="{BB962C8B-B14F-4D97-AF65-F5344CB8AC3E}">
        <p14:creationId xmlns:p14="http://schemas.microsoft.com/office/powerpoint/2010/main" val="358138764"/>
      </p:ext>
    </p:extLst>
  </p:cSld>
  <p:clrMapOvr>
    <a:masterClrMapping/>
  </p:clrMapOvr>
  <p:transition xmlns:p14="http://schemas.microsoft.com/office/powerpoint/2010/main"/>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lvl1pPr>
              <a:defRPr/>
            </a:lvl1pPr>
          </a:lstStyle>
          <a:p>
            <a:fld id="{955C15E1-C229-654C-8B13-61B3B70D94D0}" type="slidenum">
              <a:rPr lang="en-US"/>
              <a:pPr/>
              <a:t>‹#›</a:t>
            </a:fld>
            <a:endParaRPr lang="en-US"/>
          </a:p>
        </p:txBody>
      </p:sp>
    </p:spTree>
    <p:extLst>
      <p:ext uri="{BB962C8B-B14F-4D97-AF65-F5344CB8AC3E}">
        <p14:creationId xmlns:p14="http://schemas.microsoft.com/office/powerpoint/2010/main" val="1310744199"/>
      </p:ext>
    </p:extLst>
  </p:cSld>
  <p:clrMapOvr>
    <a:masterClrMapping/>
  </p:clrMapOvr>
  <p:transition xmlns:p14="http://schemas.microsoft.com/office/powerpoint/2010/main"/>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a:prstGeom prst="rect">
            <a:avLst/>
          </a:prstGeom>
        </p:spPr>
        <p:txBody>
          <a:bodyPr vert="horz"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4"/>
          <p:cNvSpPr>
            <a:spLocks noGrp="1"/>
          </p:cNvSpPr>
          <p:nvPr>
            <p:ph type="sldNum" sz="quarter" idx="10"/>
          </p:nvPr>
        </p:nvSpPr>
        <p:spPr/>
        <p:txBody>
          <a:bodyPr/>
          <a:lstStyle>
            <a:lvl1pPr>
              <a:defRPr/>
            </a:lvl1pPr>
          </a:lstStyle>
          <a:p>
            <a:fld id="{F3D13832-C9C7-AE43-AC13-5C881BF4930F}" type="slidenum">
              <a:rPr lang="en-US"/>
              <a:pPr/>
              <a:t>‹#›</a:t>
            </a:fld>
            <a:endParaRPr lang="en-US"/>
          </a:p>
        </p:txBody>
      </p:sp>
    </p:spTree>
    <p:extLst>
      <p:ext uri="{BB962C8B-B14F-4D97-AF65-F5344CB8AC3E}">
        <p14:creationId xmlns:p14="http://schemas.microsoft.com/office/powerpoint/2010/main" val="388283847"/>
      </p:ext>
    </p:extLst>
  </p:cSld>
  <p:clrMapOvr>
    <a:masterClrMapping/>
  </p:clrMapOvr>
  <p:transition xmlns:p14="http://schemas.microsoft.com/office/powerpoint/2010/main"/>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a:prstGeom prst="rect">
            <a:avLst/>
          </a:prstGeom>
        </p:spPr>
        <p:txBody>
          <a:bodyPr vert="horz"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4"/>
          <p:cNvSpPr>
            <a:spLocks noGrp="1"/>
          </p:cNvSpPr>
          <p:nvPr>
            <p:ph type="sldNum" sz="quarter" idx="10"/>
          </p:nvPr>
        </p:nvSpPr>
        <p:spPr/>
        <p:txBody>
          <a:bodyPr/>
          <a:lstStyle>
            <a:lvl1pPr>
              <a:defRPr/>
            </a:lvl1pPr>
          </a:lstStyle>
          <a:p>
            <a:fld id="{DC956920-152E-2140-BEF3-52A42B4DBBC5}" type="slidenum">
              <a:rPr lang="en-US"/>
              <a:pPr/>
              <a:t>‹#›</a:t>
            </a:fld>
            <a:endParaRPr lang="en-US"/>
          </a:p>
        </p:txBody>
      </p:sp>
    </p:spTree>
    <p:extLst>
      <p:ext uri="{BB962C8B-B14F-4D97-AF65-F5344CB8AC3E}">
        <p14:creationId xmlns:p14="http://schemas.microsoft.com/office/powerpoint/2010/main" val="1350291047"/>
      </p:ext>
    </p:extLst>
  </p:cSld>
  <p:clrMapOvr>
    <a:masterClrMapping/>
  </p:clrMapOvr>
  <p:transition xmlns:p14="http://schemas.microsoft.com/office/powerpoint/2010/main"/>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vert="horz"/>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3"/>
          <p:cNvSpPr>
            <a:spLocks noGrp="1"/>
          </p:cNvSpPr>
          <p:nvPr>
            <p:ph type="sldNum" sz="quarter" idx="10"/>
          </p:nvPr>
        </p:nvSpPr>
        <p:spPr/>
        <p:txBody>
          <a:bodyPr/>
          <a:lstStyle>
            <a:lvl1pPr>
              <a:defRPr/>
            </a:lvl1pPr>
          </a:lstStyle>
          <a:p>
            <a:fld id="{29DD4F70-000C-F645-94BD-B12DDC9C0882}" type="slidenum">
              <a:rPr lang="en-US"/>
              <a:pPr/>
              <a:t>‹#›</a:t>
            </a:fld>
            <a:endParaRPr lang="en-US"/>
          </a:p>
        </p:txBody>
      </p:sp>
    </p:spTree>
    <p:extLst>
      <p:ext uri="{BB962C8B-B14F-4D97-AF65-F5344CB8AC3E}">
        <p14:creationId xmlns:p14="http://schemas.microsoft.com/office/powerpoint/2010/main" val="2973647495"/>
      </p:ext>
    </p:extLst>
  </p:cSld>
  <p:clrMapOvr>
    <a:masterClrMapping/>
  </p:clrMapOvr>
  <p:transition xmlns:p14="http://schemas.microsoft.com/office/powerpoint/2010/main"/>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28163" y="390525"/>
            <a:ext cx="2925762" cy="7889875"/>
          </a:xfrm>
          <a:prstGeom prst="rect">
            <a:avLst/>
          </a:prstGeo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50875" y="390525"/>
            <a:ext cx="8624888" cy="788987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3"/>
          <p:cNvSpPr>
            <a:spLocks noGrp="1"/>
          </p:cNvSpPr>
          <p:nvPr>
            <p:ph type="sldNum" sz="quarter" idx="10"/>
          </p:nvPr>
        </p:nvSpPr>
        <p:spPr/>
        <p:txBody>
          <a:bodyPr/>
          <a:lstStyle>
            <a:lvl1pPr>
              <a:defRPr/>
            </a:lvl1pPr>
          </a:lstStyle>
          <a:p>
            <a:fld id="{C9731BC4-18E0-AB40-AFBF-D4E4094DD4EC}" type="slidenum">
              <a:rPr lang="en-US"/>
              <a:pPr/>
              <a:t>‹#›</a:t>
            </a:fld>
            <a:endParaRPr lang="en-US"/>
          </a:p>
        </p:txBody>
      </p:sp>
    </p:spTree>
    <p:extLst>
      <p:ext uri="{BB962C8B-B14F-4D97-AF65-F5344CB8AC3E}">
        <p14:creationId xmlns:p14="http://schemas.microsoft.com/office/powerpoint/2010/main" val="1630020471"/>
      </p:ext>
    </p:extLst>
  </p:cSld>
  <p:clrMapOvr>
    <a:masterClrMapping/>
  </p:clrMapOvr>
  <p:transition xmlns:p14="http://schemas.microsoft.com/office/powerpoint/2010/main"/>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a:prstGeom prst="rect">
            <a:avLst/>
          </a:prstGeom>
        </p:spPr>
        <p:txBody>
          <a:bodyPr vert="horz"/>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Slide Number Placeholder 3"/>
          <p:cNvSpPr>
            <a:spLocks noGrp="1"/>
          </p:cNvSpPr>
          <p:nvPr>
            <p:ph type="sldNum" sz="quarter" idx="10"/>
          </p:nvPr>
        </p:nvSpPr>
        <p:spPr/>
        <p:txBody>
          <a:bodyPr/>
          <a:lstStyle>
            <a:lvl1pPr>
              <a:defRPr/>
            </a:lvl1pPr>
          </a:lstStyle>
          <a:p>
            <a:fld id="{58C15B25-60E8-EC46-BDFA-D0197CA50831}" type="slidenum">
              <a:rPr lang="en-US"/>
              <a:pPr/>
              <a:t>‹#›</a:t>
            </a:fld>
            <a:endParaRPr lang="en-US"/>
          </a:p>
        </p:txBody>
      </p:sp>
    </p:spTree>
    <p:extLst>
      <p:ext uri="{BB962C8B-B14F-4D97-AF65-F5344CB8AC3E}">
        <p14:creationId xmlns:p14="http://schemas.microsoft.com/office/powerpoint/2010/main" val="2931934810"/>
      </p:ext>
    </p:extLst>
  </p:cSld>
  <p:clrMapOvr>
    <a:masterClrMapping/>
  </p:clrMapOvr>
  <p:transition xmlns:p14="http://schemas.microsoft.com/office/powerpoint/2010/main"/>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650875" y="2276475"/>
            <a:ext cx="11703050" cy="6435725"/>
          </a:xfrm>
          <a:prstGeom prst="rect">
            <a:avLst/>
          </a:prstGeom>
        </p:spPr>
        <p:txBody>
          <a:bodyPr vert="horz"/>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3"/>
          <p:cNvSpPr>
            <a:spLocks noGrp="1"/>
          </p:cNvSpPr>
          <p:nvPr>
            <p:ph type="sldNum" sz="quarter" idx="10"/>
          </p:nvPr>
        </p:nvSpPr>
        <p:spPr/>
        <p:txBody>
          <a:bodyPr/>
          <a:lstStyle>
            <a:lvl1pPr>
              <a:defRPr/>
            </a:lvl1pPr>
          </a:lstStyle>
          <a:p>
            <a:fld id="{B8D2B882-325C-B54C-A128-55AD0A008FBD}" type="slidenum">
              <a:rPr lang="en-US"/>
              <a:pPr/>
              <a:t>‹#›</a:t>
            </a:fld>
            <a:endParaRPr lang="en-US"/>
          </a:p>
        </p:txBody>
      </p:sp>
    </p:spTree>
    <p:extLst>
      <p:ext uri="{BB962C8B-B14F-4D97-AF65-F5344CB8AC3E}">
        <p14:creationId xmlns:p14="http://schemas.microsoft.com/office/powerpoint/2010/main" val="3014444935"/>
      </p:ext>
    </p:extLst>
  </p:cSld>
  <p:clrMapOvr>
    <a:masterClrMapping/>
  </p:clrMapOvr>
  <p:transition xmlns:p14="http://schemas.microsoft.com/office/powerpoint/2010/main"/>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a:prstGeom prst="rect">
            <a:avLst/>
          </a:prstGeom>
        </p:spPr>
        <p:txBody>
          <a:bodyPr vert="horz"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Slide Number Placeholder 3"/>
          <p:cNvSpPr>
            <a:spLocks noGrp="1"/>
          </p:cNvSpPr>
          <p:nvPr>
            <p:ph type="sldNum" sz="quarter" idx="10"/>
          </p:nvPr>
        </p:nvSpPr>
        <p:spPr/>
        <p:txBody>
          <a:bodyPr/>
          <a:lstStyle>
            <a:lvl1pPr>
              <a:defRPr/>
            </a:lvl1pPr>
          </a:lstStyle>
          <a:p>
            <a:fld id="{4CD738B5-457F-174B-96F7-CEE10D130765}" type="slidenum">
              <a:rPr lang="en-US"/>
              <a:pPr/>
              <a:t>‹#›</a:t>
            </a:fld>
            <a:endParaRPr lang="en-US"/>
          </a:p>
        </p:txBody>
      </p:sp>
    </p:spTree>
    <p:extLst>
      <p:ext uri="{BB962C8B-B14F-4D97-AF65-F5344CB8AC3E}">
        <p14:creationId xmlns:p14="http://schemas.microsoft.com/office/powerpoint/2010/main" val="2822160499"/>
      </p:ext>
    </p:extLst>
  </p:cSld>
  <p:clrMapOvr>
    <a:masterClrMapping/>
  </p:clrMapOvr>
  <p:transition xmlns:p14="http://schemas.microsoft.com/office/powerpoint/2010/main"/>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50875" y="2276475"/>
            <a:ext cx="5775325" cy="6435725"/>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276475"/>
            <a:ext cx="5775325" cy="6435725"/>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Slide Number Placeholder 4"/>
          <p:cNvSpPr>
            <a:spLocks noGrp="1"/>
          </p:cNvSpPr>
          <p:nvPr>
            <p:ph type="sldNum" sz="quarter" idx="10"/>
          </p:nvPr>
        </p:nvSpPr>
        <p:spPr/>
        <p:txBody>
          <a:bodyPr/>
          <a:lstStyle>
            <a:lvl1pPr>
              <a:defRPr/>
            </a:lvl1pPr>
          </a:lstStyle>
          <a:p>
            <a:fld id="{7FD3821D-65F4-1448-9995-086E4D97B055}" type="slidenum">
              <a:rPr lang="en-US"/>
              <a:pPr/>
              <a:t>‹#›</a:t>
            </a:fld>
            <a:endParaRPr lang="en-US"/>
          </a:p>
        </p:txBody>
      </p:sp>
    </p:spTree>
    <p:extLst>
      <p:ext uri="{BB962C8B-B14F-4D97-AF65-F5344CB8AC3E}">
        <p14:creationId xmlns:p14="http://schemas.microsoft.com/office/powerpoint/2010/main" val="3900573867"/>
      </p:ext>
    </p:extLst>
  </p:cSld>
  <p:clrMapOvr>
    <a:masterClrMapping/>
  </p:clrMapOvr>
  <p:transition xmlns:p14="http://schemas.microsoft.com/office/powerpoint/2010/mai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Slide Number Placeholder 2"/>
          <p:cNvSpPr>
            <a:spLocks noGrp="1"/>
          </p:cNvSpPr>
          <p:nvPr>
            <p:ph type="sldNum" sz="quarter" idx="10"/>
          </p:nvPr>
        </p:nvSpPr>
        <p:spPr>
          <a:xfrm>
            <a:off x="6350000" y="9474200"/>
            <a:ext cx="311150" cy="304800"/>
          </a:xfrm>
          <a:prstGeom prst="rect">
            <a:avLst/>
          </a:prstGeom>
        </p:spPr>
        <p:txBody>
          <a:bodyPr/>
          <a:lstStyle>
            <a:lvl1pPr>
              <a:defRPr/>
            </a:lvl1pPr>
          </a:lstStyle>
          <a:p>
            <a:fld id="{406A113A-F3E4-1244-BC87-4692FAC2E879}" type="slidenum">
              <a:rPr lang="en-US"/>
              <a:pPr/>
              <a:t>‹#›</a:t>
            </a:fld>
            <a:endParaRPr lang="en-US"/>
          </a:p>
        </p:txBody>
      </p:sp>
    </p:spTree>
    <p:extLst>
      <p:ext uri="{BB962C8B-B14F-4D97-AF65-F5344CB8AC3E}">
        <p14:creationId xmlns:p14="http://schemas.microsoft.com/office/powerpoint/2010/main" val="3741334072"/>
      </p:ext>
    </p:extLst>
  </p:cSld>
  <p:clrMapOvr>
    <a:masterClrMapping/>
  </p:clrMapOvr>
  <p:transition xmlns:p14="http://schemas.microsoft.com/office/powerpoint/2010/main"/>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Slide Number Placeholder 6"/>
          <p:cNvSpPr>
            <a:spLocks noGrp="1"/>
          </p:cNvSpPr>
          <p:nvPr>
            <p:ph type="sldNum" sz="quarter" idx="10"/>
          </p:nvPr>
        </p:nvSpPr>
        <p:spPr/>
        <p:txBody>
          <a:bodyPr/>
          <a:lstStyle>
            <a:lvl1pPr>
              <a:defRPr/>
            </a:lvl1pPr>
          </a:lstStyle>
          <a:p>
            <a:fld id="{C40320DC-4696-CD47-B5BB-FD4C26C9260A}" type="slidenum">
              <a:rPr lang="en-US"/>
              <a:pPr/>
              <a:t>‹#›</a:t>
            </a:fld>
            <a:endParaRPr lang="en-US"/>
          </a:p>
        </p:txBody>
      </p:sp>
    </p:spTree>
    <p:extLst>
      <p:ext uri="{BB962C8B-B14F-4D97-AF65-F5344CB8AC3E}">
        <p14:creationId xmlns:p14="http://schemas.microsoft.com/office/powerpoint/2010/main" val="3833275512"/>
      </p:ext>
    </p:extLst>
  </p:cSld>
  <p:clrMapOvr>
    <a:masterClrMapping/>
  </p:clrMapOvr>
  <p:transition xmlns:p14="http://schemas.microsoft.com/office/powerpoint/2010/main"/>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Slide Number Placeholder 2"/>
          <p:cNvSpPr>
            <a:spLocks noGrp="1"/>
          </p:cNvSpPr>
          <p:nvPr>
            <p:ph type="sldNum" sz="quarter" idx="10"/>
          </p:nvPr>
        </p:nvSpPr>
        <p:spPr/>
        <p:txBody>
          <a:bodyPr/>
          <a:lstStyle>
            <a:lvl1pPr>
              <a:defRPr/>
            </a:lvl1pPr>
          </a:lstStyle>
          <a:p>
            <a:fld id="{E6FA2ED0-F3D2-DF49-AFAC-6F9D87D2DC71}" type="slidenum">
              <a:rPr lang="en-US"/>
              <a:pPr/>
              <a:t>‹#›</a:t>
            </a:fld>
            <a:endParaRPr lang="en-US"/>
          </a:p>
        </p:txBody>
      </p:sp>
    </p:spTree>
    <p:extLst>
      <p:ext uri="{BB962C8B-B14F-4D97-AF65-F5344CB8AC3E}">
        <p14:creationId xmlns:p14="http://schemas.microsoft.com/office/powerpoint/2010/main" val="3689006315"/>
      </p:ext>
    </p:extLst>
  </p:cSld>
  <p:clrMapOvr>
    <a:masterClrMapping/>
  </p:clrMapOvr>
  <p:transition xmlns:p14="http://schemas.microsoft.com/office/powerpoint/2010/main"/>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lvl1pPr>
              <a:defRPr/>
            </a:lvl1pPr>
          </a:lstStyle>
          <a:p>
            <a:fld id="{B81F590C-8EA9-CA47-800C-2F1B540D0DF3}" type="slidenum">
              <a:rPr lang="en-US"/>
              <a:pPr/>
              <a:t>‹#›</a:t>
            </a:fld>
            <a:endParaRPr lang="en-US"/>
          </a:p>
        </p:txBody>
      </p:sp>
    </p:spTree>
    <p:extLst>
      <p:ext uri="{BB962C8B-B14F-4D97-AF65-F5344CB8AC3E}">
        <p14:creationId xmlns:p14="http://schemas.microsoft.com/office/powerpoint/2010/main" val="441876487"/>
      </p:ext>
    </p:extLst>
  </p:cSld>
  <p:clrMapOvr>
    <a:masterClrMapping/>
  </p:clrMapOvr>
  <p:transition xmlns:p14="http://schemas.microsoft.com/office/powerpoint/2010/main"/>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a:prstGeom prst="rect">
            <a:avLst/>
          </a:prstGeom>
        </p:spPr>
        <p:txBody>
          <a:bodyPr vert="horz"/>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4"/>
          <p:cNvSpPr>
            <a:spLocks noGrp="1"/>
          </p:cNvSpPr>
          <p:nvPr>
            <p:ph type="sldNum" sz="quarter" idx="10"/>
          </p:nvPr>
        </p:nvSpPr>
        <p:spPr/>
        <p:txBody>
          <a:bodyPr/>
          <a:lstStyle>
            <a:lvl1pPr>
              <a:defRPr/>
            </a:lvl1pPr>
          </a:lstStyle>
          <a:p>
            <a:fld id="{9E128F35-9DD3-2C42-A9C5-4D9F2C255837}" type="slidenum">
              <a:rPr lang="en-US"/>
              <a:pPr/>
              <a:t>‹#›</a:t>
            </a:fld>
            <a:endParaRPr lang="en-US"/>
          </a:p>
        </p:txBody>
      </p:sp>
    </p:spTree>
    <p:extLst>
      <p:ext uri="{BB962C8B-B14F-4D97-AF65-F5344CB8AC3E}">
        <p14:creationId xmlns:p14="http://schemas.microsoft.com/office/powerpoint/2010/main" val="410318013"/>
      </p:ext>
    </p:extLst>
  </p:cSld>
  <p:clrMapOvr>
    <a:masterClrMapping/>
  </p:clrMapOvr>
  <p:transition xmlns:p14="http://schemas.microsoft.com/office/powerpoint/2010/main"/>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a:prstGeom prst="rect">
            <a:avLst/>
          </a:prstGeom>
        </p:spPr>
        <p:txBody>
          <a:bodyPr vert="horz"/>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549525" y="7634288"/>
            <a:ext cx="7802563" cy="1144587"/>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4"/>
          <p:cNvSpPr>
            <a:spLocks noGrp="1"/>
          </p:cNvSpPr>
          <p:nvPr>
            <p:ph type="sldNum" sz="quarter" idx="10"/>
          </p:nvPr>
        </p:nvSpPr>
        <p:spPr/>
        <p:txBody>
          <a:bodyPr/>
          <a:lstStyle>
            <a:lvl1pPr>
              <a:defRPr/>
            </a:lvl1pPr>
          </a:lstStyle>
          <a:p>
            <a:fld id="{EF7F5D2D-9BA3-DF46-B56F-C7BDDCEDB4C6}" type="slidenum">
              <a:rPr lang="en-US"/>
              <a:pPr/>
              <a:t>‹#›</a:t>
            </a:fld>
            <a:endParaRPr lang="en-US"/>
          </a:p>
        </p:txBody>
      </p:sp>
    </p:spTree>
    <p:extLst>
      <p:ext uri="{BB962C8B-B14F-4D97-AF65-F5344CB8AC3E}">
        <p14:creationId xmlns:p14="http://schemas.microsoft.com/office/powerpoint/2010/main" val="1356447619"/>
      </p:ext>
    </p:extLst>
  </p:cSld>
  <p:clrMapOvr>
    <a:masterClrMapping/>
  </p:clrMapOvr>
  <p:transition xmlns:p14="http://schemas.microsoft.com/office/powerpoint/2010/main"/>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650875" y="2276475"/>
            <a:ext cx="11703050" cy="64357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3"/>
          <p:cNvSpPr>
            <a:spLocks noGrp="1"/>
          </p:cNvSpPr>
          <p:nvPr>
            <p:ph type="sldNum" sz="quarter" idx="10"/>
          </p:nvPr>
        </p:nvSpPr>
        <p:spPr/>
        <p:txBody>
          <a:bodyPr/>
          <a:lstStyle>
            <a:lvl1pPr>
              <a:defRPr/>
            </a:lvl1pPr>
          </a:lstStyle>
          <a:p>
            <a:fld id="{B70B0AC4-F80A-4845-8910-1DC9BCDEFCF6}" type="slidenum">
              <a:rPr lang="en-US"/>
              <a:pPr/>
              <a:t>‹#›</a:t>
            </a:fld>
            <a:endParaRPr lang="en-US"/>
          </a:p>
        </p:txBody>
      </p:sp>
    </p:spTree>
    <p:extLst>
      <p:ext uri="{BB962C8B-B14F-4D97-AF65-F5344CB8AC3E}">
        <p14:creationId xmlns:p14="http://schemas.microsoft.com/office/powerpoint/2010/main" val="3198928750"/>
      </p:ext>
    </p:extLst>
  </p:cSld>
  <p:clrMapOvr>
    <a:masterClrMapping/>
  </p:clrMapOvr>
  <p:transition xmlns:p14="http://schemas.microsoft.com/office/powerpoint/2010/main"/>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28163" y="2276475"/>
            <a:ext cx="2925762" cy="64357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50875" y="2276475"/>
            <a:ext cx="8624888" cy="64357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3"/>
          <p:cNvSpPr>
            <a:spLocks noGrp="1"/>
          </p:cNvSpPr>
          <p:nvPr>
            <p:ph type="sldNum" sz="quarter" idx="10"/>
          </p:nvPr>
        </p:nvSpPr>
        <p:spPr/>
        <p:txBody>
          <a:bodyPr/>
          <a:lstStyle>
            <a:lvl1pPr>
              <a:defRPr/>
            </a:lvl1pPr>
          </a:lstStyle>
          <a:p>
            <a:fld id="{BDDA6184-2CB4-5640-BA74-8E820F104F8B}" type="slidenum">
              <a:rPr lang="en-US"/>
              <a:pPr/>
              <a:t>‹#›</a:t>
            </a:fld>
            <a:endParaRPr lang="en-US"/>
          </a:p>
        </p:txBody>
      </p:sp>
    </p:spTree>
    <p:extLst>
      <p:ext uri="{BB962C8B-B14F-4D97-AF65-F5344CB8AC3E}">
        <p14:creationId xmlns:p14="http://schemas.microsoft.com/office/powerpoint/2010/main" val="2408955191"/>
      </p:ext>
    </p:extLst>
  </p:cSld>
  <p:clrMapOvr>
    <a:masterClrMapping/>
  </p:clrMapOvr>
  <p:transition xmlns:p14="http://schemas.microsoft.com/office/powerpoint/2010/main"/>
</p:sldLayout>
</file>

<file path=ppt/slideLayouts/slideLayout6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Slide Number Placeholder 3"/>
          <p:cNvSpPr>
            <a:spLocks noGrp="1"/>
          </p:cNvSpPr>
          <p:nvPr>
            <p:ph type="sldNum" sz="quarter" idx="10"/>
          </p:nvPr>
        </p:nvSpPr>
        <p:spPr/>
        <p:txBody>
          <a:bodyPr/>
          <a:lstStyle>
            <a:lvl1pPr>
              <a:defRPr/>
            </a:lvl1pPr>
          </a:lstStyle>
          <a:p>
            <a:fld id="{0EAC6710-443E-3448-8A5C-7987906E5507}" type="slidenum">
              <a:rPr lang="en-US"/>
              <a:pPr/>
              <a:t>‹#›</a:t>
            </a:fld>
            <a:endParaRPr lang="en-US"/>
          </a:p>
        </p:txBody>
      </p:sp>
    </p:spTree>
    <p:extLst>
      <p:ext uri="{BB962C8B-B14F-4D97-AF65-F5344CB8AC3E}">
        <p14:creationId xmlns:p14="http://schemas.microsoft.com/office/powerpoint/2010/main" val="267337721"/>
      </p:ext>
    </p:extLst>
  </p:cSld>
  <p:clrMapOvr>
    <a:masterClrMapping/>
  </p:clrMapOvr>
  <p:transition xmlns:p14="http://schemas.microsoft.com/office/powerpoint/2010/main"/>
</p:sldLayout>
</file>

<file path=ppt/slideLayouts/slideLayout6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3"/>
          <p:cNvSpPr>
            <a:spLocks noGrp="1"/>
          </p:cNvSpPr>
          <p:nvPr>
            <p:ph type="sldNum" sz="quarter" idx="10"/>
          </p:nvPr>
        </p:nvSpPr>
        <p:spPr/>
        <p:txBody>
          <a:bodyPr/>
          <a:lstStyle>
            <a:lvl1pPr>
              <a:defRPr/>
            </a:lvl1pPr>
          </a:lstStyle>
          <a:p>
            <a:fld id="{956D4842-C149-E247-B02F-629AA94381E9}" type="slidenum">
              <a:rPr lang="en-US"/>
              <a:pPr/>
              <a:t>‹#›</a:t>
            </a:fld>
            <a:endParaRPr lang="en-US"/>
          </a:p>
        </p:txBody>
      </p:sp>
    </p:spTree>
    <p:extLst>
      <p:ext uri="{BB962C8B-B14F-4D97-AF65-F5344CB8AC3E}">
        <p14:creationId xmlns:p14="http://schemas.microsoft.com/office/powerpoint/2010/main" val="3898784588"/>
      </p:ext>
    </p:extLst>
  </p:cSld>
  <p:clrMapOvr>
    <a:masterClrMapping/>
  </p:clrMapOvr>
  <p:transition xmlns:p14="http://schemas.microsoft.com/office/powerpoint/2010/main"/>
</p:sldLayout>
</file>

<file path=ppt/slideLayouts/slideLayout6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Slide Number Placeholder 3"/>
          <p:cNvSpPr>
            <a:spLocks noGrp="1"/>
          </p:cNvSpPr>
          <p:nvPr>
            <p:ph type="sldNum" sz="quarter" idx="10"/>
          </p:nvPr>
        </p:nvSpPr>
        <p:spPr/>
        <p:txBody>
          <a:bodyPr/>
          <a:lstStyle>
            <a:lvl1pPr>
              <a:defRPr/>
            </a:lvl1pPr>
          </a:lstStyle>
          <a:p>
            <a:fld id="{3253554F-DEC3-6949-AC1A-5EB24E91BE3E}" type="slidenum">
              <a:rPr lang="en-US"/>
              <a:pPr/>
              <a:t>‹#›</a:t>
            </a:fld>
            <a:endParaRPr lang="en-US"/>
          </a:p>
        </p:txBody>
      </p:sp>
    </p:spTree>
    <p:extLst>
      <p:ext uri="{BB962C8B-B14F-4D97-AF65-F5344CB8AC3E}">
        <p14:creationId xmlns:p14="http://schemas.microsoft.com/office/powerpoint/2010/main" val="530466622"/>
      </p:ext>
    </p:extLst>
  </p:cSld>
  <p:clrMapOvr>
    <a:masterClrMapping/>
  </p:clrMapOvr>
  <p:transition xmlns:p14="http://schemas.microsoft.com/office/powerpoint/2010/mai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a:xfrm>
            <a:off x="6350000" y="9474200"/>
            <a:ext cx="311150" cy="304800"/>
          </a:xfrm>
          <a:prstGeom prst="rect">
            <a:avLst/>
          </a:prstGeom>
        </p:spPr>
        <p:txBody>
          <a:bodyPr/>
          <a:lstStyle>
            <a:lvl1pPr>
              <a:defRPr/>
            </a:lvl1pPr>
          </a:lstStyle>
          <a:p>
            <a:fld id="{84B4D933-3614-434B-A879-92FE76BB31D5}" type="slidenum">
              <a:rPr lang="en-US"/>
              <a:pPr/>
              <a:t>‹#›</a:t>
            </a:fld>
            <a:endParaRPr lang="en-US"/>
          </a:p>
        </p:txBody>
      </p:sp>
    </p:spTree>
    <p:extLst>
      <p:ext uri="{BB962C8B-B14F-4D97-AF65-F5344CB8AC3E}">
        <p14:creationId xmlns:p14="http://schemas.microsoft.com/office/powerpoint/2010/main" val="19247525"/>
      </p:ext>
    </p:extLst>
  </p:cSld>
  <p:clrMapOvr>
    <a:masterClrMapping/>
  </p:clrMapOvr>
  <p:transition xmlns:p14="http://schemas.microsoft.com/office/powerpoint/2010/main"/>
</p:sldLayout>
</file>

<file path=ppt/slideLayouts/slideLayout7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422400" y="8115300"/>
            <a:ext cx="5346700" cy="7493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921500" y="8115300"/>
            <a:ext cx="5346700" cy="7493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Slide Number Placeholder 4"/>
          <p:cNvSpPr>
            <a:spLocks noGrp="1"/>
          </p:cNvSpPr>
          <p:nvPr>
            <p:ph type="sldNum" sz="quarter" idx="10"/>
          </p:nvPr>
        </p:nvSpPr>
        <p:spPr/>
        <p:txBody>
          <a:bodyPr/>
          <a:lstStyle>
            <a:lvl1pPr>
              <a:defRPr/>
            </a:lvl1pPr>
          </a:lstStyle>
          <a:p>
            <a:fld id="{2628957D-402D-AC44-AEF2-A66DF222E91E}" type="slidenum">
              <a:rPr lang="en-US"/>
              <a:pPr/>
              <a:t>‹#›</a:t>
            </a:fld>
            <a:endParaRPr lang="en-US"/>
          </a:p>
        </p:txBody>
      </p:sp>
    </p:spTree>
    <p:extLst>
      <p:ext uri="{BB962C8B-B14F-4D97-AF65-F5344CB8AC3E}">
        <p14:creationId xmlns:p14="http://schemas.microsoft.com/office/powerpoint/2010/main" val="2744000795"/>
      </p:ext>
    </p:extLst>
  </p:cSld>
  <p:clrMapOvr>
    <a:masterClrMapping/>
  </p:clrMapOvr>
  <p:transition xmlns:p14="http://schemas.microsoft.com/office/powerpoint/2010/main"/>
</p:sldLayout>
</file>

<file path=ppt/slideLayouts/slideLayout7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Slide Number Placeholder 6"/>
          <p:cNvSpPr>
            <a:spLocks noGrp="1"/>
          </p:cNvSpPr>
          <p:nvPr>
            <p:ph type="sldNum" sz="quarter" idx="10"/>
          </p:nvPr>
        </p:nvSpPr>
        <p:spPr/>
        <p:txBody>
          <a:bodyPr/>
          <a:lstStyle>
            <a:lvl1pPr>
              <a:defRPr/>
            </a:lvl1pPr>
          </a:lstStyle>
          <a:p>
            <a:fld id="{CCEB3E7C-5398-B44B-8008-39B47430E653}" type="slidenum">
              <a:rPr lang="en-US"/>
              <a:pPr/>
              <a:t>‹#›</a:t>
            </a:fld>
            <a:endParaRPr lang="en-US"/>
          </a:p>
        </p:txBody>
      </p:sp>
    </p:spTree>
    <p:extLst>
      <p:ext uri="{BB962C8B-B14F-4D97-AF65-F5344CB8AC3E}">
        <p14:creationId xmlns:p14="http://schemas.microsoft.com/office/powerpoint/2010/main" val="2730610583"/>
      </p:ext>
    </p:extLst>
  </p:cSld>
  <p:clrMapOvr>
    <a:masterClrMapping/>
  </p:clrMapOvr>
  <p:transition xmlns:p14="http://schemas.microsoft.com/office/powerpoint/2010/main"/>
</p:sldLayout>
</file>

<file path=ppt/slideLayouts/slideLayout7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Slide Number Placeholder 2"/>
          <p:cNvSpPr>
            <a:spLocks noGrp="1"/>
          </p:cNvSpPr>
          <p:nvPr>
            <p:ph type="sldNum" sz="quarter" idx="10"/>
          </p:nvPr>
        </p:nvSpPr>
        <p:spPr/>
        <p:txBody>
          <a:bodyPr/>
          <a:lstStyle>
            <a:lvl1pPr>
              <a:defRPr/>
            </a:lvl1pPr>
          </a:lstStyle>
          <a:p>
            <a:fld id="{B6FC49D1-360F-754D-AC87-7C500AA11958}" type="slidenum">
              <a:rPr lang="en-US"/>
              <a:pPr/>
              <a:t>‹#›</a:t>
            </a:fld>
            <a:endParaRPr lang="en-US"/>
          </a:p>
        </p:txBody>
      </p:sp>
    </p:spTree>
    <p:extLst>
      <p:ext uri="{BB962C8B-B14F-4D97-AF65-F5344CB8AC3E}">
        <p14:creationId xmlns:p14="http://schemas.microsoft.com/office/powerpoint/2010/main" val="1805118665"/>
      </p:ext>
    </p:extLst>
  </p:cSld>
  <p:clrMapOvr>
    <a:masterClrMapping/>
  </p:clrMapOvr>
  <p:transition xmlns:p14="http://schemas.microsoft.com/office/powerpoint/2010/main"/>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lvl1pPr>
              <a:defRPr/>
            </a:lvl1pPr>
          </a:lstStyle>
          <a:p>
            <a:fld id="{05824C42-C5DF-1C41-8360-04F5FDC0A01A}" type="slidenum">
              <a:rPr lang="en-US"/>
              <a:pPr/>
              <a:t>‹#›</a:t>
            </a:fld>
            <a:endParaRPr lang="en-US"/>
          </a:p>
        </p:txBody>
      </p:sp>
    </p:spTree>
    <p:extLst>
      <p:ext uri="{BB962C8B-B14F-4D97-AF65-F5344CB8AC3E}">
        <p14:creationId xmlns:p14="http://schemas.microsoft.com/office/powerpoint/2010/main" val="1441825342"/>
      </p:ext>
    </p:extLst>
  </p:cSld>
  <p:clrMapOvr>
    <a:masterClrMapping/>
  </p:clrMapOvr>
  <p:transition xmlns:p14="http://schemas.microsoft.com/office/powerpoint/2010/main"/>
</p:sldLayout>
</file>

<file path=ppt/slideLayouts/slideLayout7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4"/>
          <p:cNvSpPr>
            <a:spLocks noGrp="1"/>
          </p:cNvSpPr>
          <p:nvPr>
            <p:ph type="sldNum" sz="quarter" idx="10"/>
          </p:nvPr>
        </p:nvSpPr>
        <p:spPr/>
        <p:txBody>
          <a:bodyPr/>
          <a:lstStyle>
            <a:lvl1pPr>
              <a:defRPr/>
            </a:lvl1pPr>
          </a:lstStyle>
          <a:p>
            <a:fld id="{A15D7245-C6DA-5446-97F0-75F242423FC9}" type="slidenum">
              <a:rPr lang="en-US"/>
              <a:pPr/>
              <a:t>‹#›</a:t>
            </a:fld>
            <a:endParaRPr lang="en-US"/>
          </a:p>
        </p:txBody>
      </p:sp>
    </p:spTree>
    <p:extLst>
      <p:ext uri="{BB962C8B-B14F-4D97-AF65-F5344CB8AC3E}">
        <p14:creationId xmlns:p14="http://schemas.microsoft.com/office/powerpoint/2010/main" val="2068005617"/>
      </p:ext>
    </p:extLst>
  </p:cSld>
  <p:clrMapOvr>
    <a:masterClrMapping/>
  </p:clrMapOvr>
  <p:transition xmlns:p14="http://schemas.microsoft.com/office/powerpoint/2010/main"/>
</p:sldLayout>
</file>

<file path=ppt/slideLayouts/slideLayout7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4"/>
          <p:cNvSpPr>
            <a:spLocks noGrp="1"/>
          </p:cNvSpPr>
          <p:nvPr>
            <p:ph type="sldNum" sz="quarter" idx="10"/>
          </p:nvPr>
        </p:nvSpPr>
        <p:spPr/>
        <p:txBody>
          <a:bodyPr/>
          <a:lstStyle>
            <a:lvl1pPr>
              <a:defRPr/>
            </a:lvl1pPr>
          </a:lstStyle>
          <a:p>
            <a:fld id="{58108CE7-F86E-9140-80C4-24DCA5D22D87}" type="slidenum">
              <a:rPr lang="en-US"/>
              <a:pPr/>
              <a:t>‹#›</a:t>
            </a:fld>
            <a:endParaRPr lang="en-US"/>
          </a:p>
        </p:txBody>
      </p:sp>
    </p:spTree>
    <p:extLst>
      <p:ext uri="{BB962C8B-B14F-4D97-AF65-F5344CB8AC3E}">
        <p14:creationId xmlns:p14="http://schemas.microsoft.com/office/powerpoint/2010/main" val="3991881094"/>
      </p:ext>
    </p:extLst>
  </p:cSld>
  <p:clrMapOvr>
    <a:masterClrMapping/>
  </p:clrMapOvr>
  <p:transition xmlns:p14="http://schemas.microsoft.com/office/powerpoint/2010/main"/>
</p:sldLayout>
</file>

<file path=ppt/slideLayouts/slideLayout7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3"/>
          <p:cNvSpPr>
            <a:spLocks noGrp="1"/>
          </p:cNvSpPr>
          <p:nvPr>
            <p:ph type="sldNum" sz="quarter" idx="10"/>
          </p:nvPr>
        </p:nvSpPr>
        <p:spPr/>
        <p:txBody>
          <a:bodyPr/>
          <a:lstStyle>
            <a:lvl1pPr>
              <a:defRPr/>
            </a:lvl1pPr>
          </a:lstStyle>
          <a:p>
            <a:fld id="{A22E4878-5570-9A42-B25E-4A1991D3E59B}" type="slidenum">
              <a:rPr lang="en-US"/>
              <a:pPr/>
              <a:t>‹#›</a:t>
            </a:fld>
            <a:endParaRPr lang="en-US"/>
          </a:p>
        </p:txBody>
      </p:sp>
    </p:spTree>
    <p:extLst>
      <p:ext uri="{BB962C8B-B14F-4D97-AF65-F5344CB8AC3E}">
        <p14:creationId xmlns:p14="http://schemas.microsoft.com/office/powerpoint/2010/main" val="4220084233"/>
      </p:ext>
    </p:extLst>
  </p:cSld>
  <p:clrMapOvr>
    <a:masterClrMapping/>
  </p:clrMapOvr>
  <p:transition xmlns:p14="http://schemas.microsoft.com/office/powerpoint/2010/main"/>
</p:sldLayout>
</file>

<file path=ppt/slideLayouts/slideLayout7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556750" y="7099300"/>
            <a:ext cx="2711450" cy="17653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422400" y="7099300"/>
            <a:ext cx="7981950" cy="17653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3"/>
          <p:cNvSpPr>
            <a:spLocks noGrp="1"/>
          </p:cNvSpPr>
          <p:nvPr>
            <p:ph type="sldNum" sz="quarter" idx="10"/>
          </p:nvPr>
        </p:nvSpPr>
        <p:spPr/>
        <p:txBody>
          <a:bodyPr/>
          <a:lstStyle>
            <a:lvl1pPr>
              <a:defRPr/>
            </a:lvl1pPr>
          </a:lstStyle>
          <a:p>
            <a:fld id="{09CA612C-3855-6D4C-A306-20E9683E2894}" type="slidenum">
              <a:rPr lang="en-US"/>
              <a:pPr/>
              <a:t>‹#›</a:t>
            </a:fld>
            <a:endParaRPr lang="en-US"/>
          </a:p>
        </p:txBody>
      </p:sp>
    </p:spTree>
    <p:extLst>
      <p:ext uri="{BB962C8B-B14F-4D97-AF65-F5344CB8AC3E}">
        <p14:creationId xmlns:p14="http://schemas.microsoft.com/office/powerpoint/2010/main" val="2684620216"/>
      </p:ext>
    </p:extLst>
  </p:cSld>
  <p:clrMapOvr>
    <a:masterClrMapping/>
  </p:clrMapOvr>
  <p:transition xmlns:p14="http://schemas.microsoft.com/office/powerpoint/2010/main"/>
</p:sldLayout>
</file>

<file path=ppt/slideLayouts/slideLayout7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Slide Number Placeholder 3"/>
          <p:cNvSpPr>
            <a:spLocks noGrp="1"/>
          </p:cNvSpPr>
          <p:nvPr>
            <p:ph type="sldNum" sz="quarter" idx="10"/>
          </p:nvPr>
        </p:nvSpPr>
        <p:spPr/>
        <p:txBody>
          <a:bodyPr/>
          <a:lstStyle>
            <a:lvl1pPr>
              <a:defRPr/>
            </a:lvl1pPr>
          </a:lstStyle>
          <a:p>
            <a:fld id="{D065908E-0233-5044-B926-AB67D8CD8B56}" type="slidenum">
              <a:rPr lang="en-US"/>
              <a:pPr/>
              <a:t>‹#›</a:t>
            </a:fld>
            <a:endParaRPr lang="en-US"/>
          </a:p>
        </p:txBody>
      </p:sp>
    </p:spTree>
    <p:extLst>
      <p:ext uri="{BB962C8B-B14F-4D97-AF65-F5344CB8AC3E}">
        <p14:creationId xmlns:p14="http://schemas.microsoft.com/office/powerpoint/2010/main" val="1014275261"/>
      </p:ext>
    </p:extLst>
  </p:cSld>
  <p:clrMapOvr>
    <a:masterClrMapping/>
  </p:clrMapOvr>
  <p:transition xmlns:p14="http://schemas.microsoft.com/office/powerpoint/2010/main"/>
</p:sldLayout>
</file>

<file path=ppt/slideLayouts/slideLayout7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3"/>
          <p:cNvSpPr>
            <a:spLocks noGrp="1"/>
          </p:cNvSpPr>
          <p:nvPr>
            <p:ph type="sldNum" sz="quarter" idx="10"/>
          </p:nvPr>
        </p:nvSpPr>
        <p:spPr/>
        <p:txBody>
          <a:bodyPr/>
          <a:lstStyle>
            <a:lvl1pPr>
              <a:defRPr/>
            </a:lvl1pPr>
          </a:lstStyle>
          <a:p>
            <a:fld id="{35C1EC82-512F-814B-BB56-07DE43724E46}" type="slidenum">
              <a:rPr lang="en-US"/>
              <a:pPr/>
              <a:t>‹#›</a:t>
            </a:fld>
            <a:endParaRPr lang="en-US"/>
          </a:p>
        </p:txBody>
      </p:sp>
    </p:spTree>
    <p:extLst>
      <p:ext uri="{BB962C8B-B14F-4D97-AF65-F5344CB8AC3E}">
        <p14:creationId xmlns:p14="http://schemas.microsoft.com/office/powerpoint/2010/main" val="2030965573"/>
      </p:ext>
    </p:extLst>
  </p:cSld>
  <p:clrMapOvr>
    <a:masterClrMapping/>
  </p:clrMapOvr>
  <p:transition xmlns:p14="http://schemas.microsoft.com/office/powerpoint/2010/mai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4"/>
          <p:cNvSpPr>
            <a:spLocks noGrp="1"/>
          </p:cNvSpPr>
          <p:nvPr>
            <p:ph type="sldNum" sz="quarter" idx="10"/>
          </p:nvPr>
        </p:nvSpPr>
        <p:spPr>
          <a:xfrm>
            <a:off x="6350000" y="9474200"/>
            <a:ext cx="311150" cy="304800"/>
          </a:xfrm>
          <a:prstGeom prst="rect">
            <a:avLst/>
          </a:prstGeom>
        </p:spPr>
        <p:txBody>
          <a:bodyPr/>
          <a:lstStyle>
            <a:lvl1pPr>
              <a:defRPr/>
            </a:lvl1pPr>
          </a:lstStyle>
          <a:p>
            <a:fld id="{B028B56B-020F-9543-86A6-4C19334F361F}" type="slidenum">
              <a:rPr lang="en-US"/>
              <a:pPr/>
              <a:t>‹#›</a:t>
            </a:fld>
            <a:endParaRPr lang="en-US"/>
          </a:p>
        </p:txBody>
      </p:sp>
    </p:spTree>
    <p:extLst>
      <p:ext uri="{BB962C8B-B14F-4D97-AF65-F5344CB8AC3E}">
        <p14:creationId xmlns:p14="http://schemas.microsoft.com/office/powerpoint/2010/main" val="2156064457"/>
      </p:ext>
    </p:extLst>
  </p:cSld>
  <p:clrMapOvr>
    <a:masterClrMapping/>
  </p:clrMapOvr>
  <p:transition xmlns:p14="http://schemas.microsoft.com/office/powerpoint/2010/main"/>
</p:sldLayout>
</file>

<file path=ppt/slideLayouts/slideLayout8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Slide Number Placeholder 3"/>
          <p:cNvSpPr>
            <a:spLocks noGrp="1"/>
          </p:cNvSpPr>
          <p:nvPr>
            <p:ph type="sldNum" sz="quarter" idx="10"/>
          </p:nvPr>
        </p:nvSpPr>
        <p:spPr/>
        <p:txBody>
          <a:bodyPr/>
          <a:lstStyle>
            <a:lvl1pPr>
              <a:defRPr/>
            </a:lvl1pPr>
          </a:lstStyle>
          <a:p>
            <a:fld id="{2F383CF0-A3B2-CA43-907A-F931A68867A2}" type="slidenum">
              <a:rPr lang="en-US"/>
              <a:pPr/>
              <a:t>‹#›</a:t>
            </a:fld>
            <a:endParaRPr lang="en-US"/>
          </a:p>
        </p:txBody>
      </p:sp>
    </p:spTree>
    <p:extLst>
      <p:ext uri="{BB962C8B-B14F-4D97-AF65-F5344CB8AC3E}">
        <p14:creationId xmlns:p14="http://schemas.microsoft.com/office/powerpoint/2010/main" val="2079743904"/>
      </p:ext>
    </p:extLst>
  </p:cSld>
  <p:clrMapOvr>
    <a:masterClrMapping/>
  </p:clrMapOvr>
  <p:transition xmlns:p14="http://schemas.microsoft.com/office/powerpoint/2010/main"/>
</p:sldLayout>
</file>

<file path=ppt/slideLayouts/slideLayout8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422400" y="8115300"/>
            <a:ext cx="5346700" cy="7493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921500" y="8115300"/>
            <a:ext cx="5346700" cy="7493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Slide Number Placeholder 4"/>
          <p:cNvSpPr>
            <a:spLocks noGrp="1"/>
          </p:cNvSpPr>
          <p:nvPr>
            <p:ph type="sldNum" sz="quarter" idx="10"/>
          </p:nvPr>
        </p:nvSpPr>
        <p:spPr/>
        <p:txBody>
          <a:bodyPr/>
          <a:lstStyle>
            <a:lvl1pPr>
              <a:defRPr/>
            </a:lvl1pPr>
          </a:lstStyle>
          <a:p>
            <a:fld id="{7FFC258E-4671-3340-A44B-A716C1A8141D}" type="slidenum">
              <a:rPr lang="en-US"/>
              <a:pPr/>
              <a:t>‹#›</a:t>
            </a:fld>
            <a:endParaRPr lang="en-US"/>
          </a:p>
        </p:txBody>
      </p:sp>
    </p:spTree>
    <p:extLst>
      <p:ext uri="{BB962C8B-B14F-4D97-AF65-F5344CB8AC3E}">
        <p14:creationId xmlns:p14="http://schemas.microsoft.com/office/powerpoint/2010/main" val="3878165009"/>
      </p:ext>
    </p:extLst>
  </p:cSld>
  <p:clrMapOvr>
    <a:masterClrMapping/>
  </p:clrMapOvr>
  <p:transition xmlns:p14="http://schemas.microsoft.com/office/powerpoint/2010/main"/>
</p:sldLayout>
</file>

<file path=ppt/slideLayouts/slideLayout8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Slide Number Placeholder 6"/>
          <p:cNvSpPr>
            <a:spLocks noGrp="1"/>
          </p:cNvSpPr>
          <p:nvPr>
            <p:ph type="sldNum" sz="quarter" idx="10"/>
          </p:nvPr>
        </p:nvSpPr>
        <p:spPr/>
        <p:txBody>
          <a:bodyPr/>
          <a:lstStyle>
            <a:lvl1pPr>
              <a:defRPr/>
            </a:lvl1pPr>
          </a:lstStyle>
          <a:p>
            <a:fld id="{482303C5-2A1C-6B45-AF0E-2BF93865D92E}" type="slidenum">
              <a:rPr lang="en-US"/>
              <a:pPr/>
              <a:t>‹#›</a:t>
            </a:fld>
            <a:endParaRPr lang="en-US"/>
          </a:p>
        </p:txBody>
      </p:sp>
    </p:spTree>
    <p:extLst>
      <p:ext uri="{BB962C8B-B14F-4D97-AF65-F5344CB8AC3E}">
        <p14:creationId xmlns:p14="http://schemas.microsoft.com/office/powerpoint/2010/main" val="632874019"/>
      </p:ext>
    </p:extLst>
  </p:cSld>
  <p:clrMapOvr>
    <a:masterClrMapping/>
  </p:clrMapOvr>
  <p:transition xmlns:p14="http://schemas.microsoft.com/office/powerpoint/2010/main"/>
</p:sldLayout>
</file>

<file path=ppt/slideLayouts/slideLayout8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Slide Number Placeholder 2"/>
          <p:cNvSpPr>
            <a:spLocks noGrp="1"/>
          </p:cNvSpPr>
          <p:nvPr>
            <p:ph type="sldNum" sz="quarter" idx="10"/>
          </p:nvPr>
        </p:nvSpPr>
        <p:spPr/>
        <p:txBody>
          <a:bodyPr/>
          <a:lstStyle>
            <a:lvl1pPr>
              <a:defRPr/>
            </a:lvl1pPr>
          </a:lstStyle>
          <a:p>
            <a:fld id="{6ABC7605-A4BC-1746-8B1B-10ED23E71B62}" type="slidenum">
              <a:rPr lang="en-US"/>
              <a:pPr/>
              <a:t>‹#›</a:t>
            </a:fld>
            <a:endParaRPr lang="en-US"/>
          </a:p>
        </p:txBody>
      </p:sp>
    </p:spTree>
    <p:extLst>
      <p:ext uri="{BB962C8B-B14F-4D97-AF65-F5344CB8AC3E}">
        <p14:creationId xmlns:p14="http://schemas.microsoft.com/office/powerpoint/2010/main" val="4132475661"/>
      </p:ext>
    </p:extLst>
  </p:cSld>
  <p:clrMapOvr>
    <a:masterClrMapping/>
  </p:clrMapOvr>
  <p:transition xmlns:p14="http://schemas.microsoft.com/office/powerpoint/2010/main"/>
</p:sldLayout>
</file>

<file path=ppt/slideLayouts/slideLayout8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lvl1pPr>
              <a:defRPr/>
            </a:lvl1pPr>
          </a:lstStyle>
          <a:p>
            <a:fld id="{02BAEC4E-8F44-2B42-9929-631C83740FA0}" type="slidenum">
              <a:rPr lang="en-US"/>
              <a:pPr/>
              <a:t>‹#›</a:t>
            </a:fld>
            <a:endParaRPr lang="en-US"/>
          </a:p>
        </p:txBody>
      </p:sp>
    </p:spTree>
    <p:extLst>
      <p:ext uri="{BB962C8B-B14F-4D97-AF65-F5344CB8AC3E}">
        <p14:creationId xmlns:p14="http://schemas.microsoft.com/office/powerpoint/2010/main" val="3396282204"/>
      </p:ext>
    </p:extLst>
  </p:cSld>
  <p:clrMapOvr>
    <a:masterClrMapping/>
  </p:clrMapOvr>
  <p:transition xmlns:p14="http://schemas.microsoft.com/office/powerpoint/2010/main"/>
</p:sldLayout>
</file>

<file path=ppt/slideLayouts/slideLayout8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4"/>
          <p:cNvSpPr>
            <a:spLocks noGrp="1"/>
          </p:cNvSpPr>
          <p:nvPr>
            <p:ph type="sldNum" sz="quarter" idx="10"/>
          </p:nvPr>
        </p:nvSpPr>
        <p:spPr/>
        <p:txBody>
          <a:bodyPr/>
          <a:lstStyle>
            <a:lvl1pPr>
              <a:defRPr/>
            </a:lvl1pPr>
          </a:lstStyle>
          <a:p>
            <a:fld id="{7FD97413-EACC-714D-8964-B6D6491FD801}" type="slidenum">
              <a:rPr lang="en-US"/>
              <a:pPr/>
              <a:t>‹#›</a:t>
            </a:fld>
            <a:endParaRPr lang="en-US"/>
          </a:p>
        </p:txBody>
      </p:sp>
    </p:spTree>
    <p:extLst>
      <p:ext uri="{BB962C8B-B14F-4D97-AF65-F5344CB8AC3E}">
        <p14:creationId xmlns:p14="http://schemas.microsoft.com/office/powerpoint/2010/main" val="4178442681"/>
      </p:ext>
    </p:extLst>
  </p:cSld>
  <p:clrMapOvr>
    <a:masterClrMapping/>
  </p:clrMapOvr>
  <p:transition xmlns:p14="http://schemas.microsoft.com/office/powerpoint/2010/main"/>
</p:sldLayout>
</file>

<file path=ppt/slideLayouts/slideLayout8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4"/>
          <p:cNvSpPr>
            <a:spLocks noGrp="1"/>
          </p:cNvSpPr>
          <p:nvPr>
            <p:ph type="sldNum" sz="quarter" idx="10"/>
          </p:nvPr>
        </p:nvSpPr>
        <p:spPr/>
        <p:txBody>
          <a:bodyPr/>
          <a:lstStyle>
            <a:lvl1pPr>
              <a:defRPr/>
            </a:lvl1pPr>
          </a:lstStyle>
          <a:p>
            <a:fld id="{06D6211C-C3F2-CC40-A36D-3B5711744607}" type="slidenum">
              <a:rPr lang="en-US"/>
              <a:pPr/>
              <a:t>‹#›</a:t>
            </a:fld>
            <a:endParaRPr lang="en-US"/>
          </a:p>
        </p:txBody>
      </p:sp>
    </p:spTree>
    <p:extLst>
      <p:ext uri="{BB962C8B-B14F-4D97-AF65-F5344CB8AC3E}">
        <p14:creationId xmlns:p14="http://schemas.microsoft.com/office/powerpoint/2010/main" val="968837169"/>
      </p:ext>
    </p:extLst>
  </p:cSld>
  <p:clrMapOvr>
    <a:masterClrMapping/>
  </p:clrMapOvr>
  <p:transition xmlns:p14="http://schemas.microsoft.com/office/powerpoint/2010/main"/>
</p:sldLayout>
</file>

<file path=ppt/slideLayouts/slideLayout8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3"/>
          <p:cNvSpPr>
            <a:spLocks noGrp="1"/>
          </p:cNvSpPr>
          <p:nvPr>
            <p:ph type="sldNum" sz="quarter" idx="10"/>
          </p:nvPr>
        </p:nvSpPr>
        <p:spPr/>
        <p:txBody>
          <a:bodyPr/>
          <a:lstStyle>
            <a:lvl1pPr>
              <a:defRPr/>
            </a:lvl1pPr>
          </a:lstStyle>
          <a:p>
            <a:fld id="{84F9FEC7-A00C-084C-A3FA-0856B5398CA8}" type="slidenum">
              <a:rPr lang="en-US"/>
              <a:pPr/>
              <a:t>‹#›</a:t>
            </a:fld>
            <a:endParaRPr lang="en-US"/>
          </a:p>
        </p:txBody>
      </p:sp>
    </p:spTree>
    <p:extLst>
      <p:ext uri="{BB962C8B-B14F-4D97-AF65-F5344CB8AC3E}">
        <p14:creationId xmlns:p14="http://schemas.microsoft.com/office/powerpoint/2010/main" val="4219693343"/>
      </p:ext>
    </p:extLst>
  </p:cSld>
  <p:clrMapOvr>
    <a:masterClrMapping/>
  </p:clrMapOvr>
  <p:transition xmlns:p14="http://schemas.microsoft.com/office/powerpoint/2010/main"/>
</p:sldLayout>
</file>

<file path=ppt/slideLayouts/slideLayout8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556750" y="7099300"/>
            <a:ext cx="2711450" cy="17653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422400" y="7099300"/>
            <a:ext cx="7981950" cy="17653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3"/>
          <p:cNvSpPr>
            <a:spLocks noGrp="1"/>
          </p:cNvSpPr>
          <p:nvPr>
            <p:ph type="sldNum" sz="quarter" idx="10"/>
          </p:nvPr>
        </p:nvSpPr>
        <p:spPr/>
        <p:txBody>
          <a:bodyPr/>
          <a:lstStyle>
            <a:lvl1pPr>
              <a:defRPr/>
            </a:lvl1pPr>
          </a:lstStyle>
          <a:p>
            <a:fld id="{FF4FC9AD-48EE-8748-AC8E-CA3A94C51FF3}" type="slidenum">
              <a:rPr lang="en-US"/>
              <a:pPr/>
              <a:t>‹#›</a:t>
            </a:fld>
            <a:endParaRPr lang="en-US"/>
          </a:p>
        </p:txBody>
      </p:sp>
    </p:spTree>
    <p:extLst>
      <p:ext uri="{BB962C8B-B14F-4D97-AF65-F5344CB8AC3E}">
        <p14:creationId xmlns:p14="http://schemas.microsoft.com/office/powerpoint/2010/main" val="1592769553"/>
      </p:ext>
    </p:extLst>
  </p:cSld>
  <p:clrMapOvr>
    <a:masterClrMapping/>
  </p:clrMapOvr>
  <p:transition xmlns:p14="http://schemas.microsoft.com/office/powerpoint/2010/main"/>
</p:sldLayout>
</file>

<file path=ppt/slideLayouts/slideLayout8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Slide Number Placeholder 3"/>
          <p:cNvSpPr>
            <a:spLocks noGrp="1"/>
          </p:cNvSpPr>
          <p:nvPr>
            <p:ph type="sldNum" sz="quarter" idx="10"/>
          </p:nvPr>
        </p:nvSpPr>
        <p:spPr/>
        <p:txBody>
          <a:bodyPr/>
          <a:lstStyle>
            <a:lvl1pPr>
              <a:defRPr/>
            </a:lvl1pPr>
          </a:lstStyle>
          <a:p>
            <a:fld id="{D02371C6-6316-BF4D-B96A-FFE1D6A06AA6}" type="slidenum">
              <a:rPr lang="en-US"/>
              <a:pPr/>
              <a:t>‹#›</a:t>
            </a:fld>
            <a:endParaRPr lang="en-US"/>
          </a:p>
        </p:txBody>
      </p:sp>
    </p:spTree>
    <p:extLst>
      <p:ext uri="{BB962C8B-B14F-4D97-AF65-F5344CB8AC3E}">
        <p14:creationId xmlns:p14="http://schemas.microsoft.com/office/powerpoint/2010/main" val="927074721"/>
      </p:ext>
    </p:extLst>
  </p:cSld>
  <p:clrMapOvr>
    <a:masterClrMapping/>
  </p:clrMapOvr>
  <p:transition xmlns:p14="http://schemas.microsoft.com/office/powerpoint/2010/mai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4"/>
          <p:cNvSpPr>
            <a:spLocks noGrp="1"/>
          </p:cNvSpPr>
          <p:nvPr>
            <p:ph type="sldNum" sz="quarter" idx="10"/>
          </p:nvPr>
        </p:nvSpPr>
        <p:spPr>
          <a:xfrm>
            <a:off x="6350000" y="9474200"/>
            <a:ext cx="311150" cy="304800"/>
          </a:xfrm>
          <a:prstGeom prst="rect">
            <a:avLst/>
          </a:prstGeom>
        </p:spPr>
        <p:txBody>
          <a:bodyPr/>
          <a:lstStyle>
            <a:lvl1pPr>
              <a:defRPr/>
            </a:lvl1pPr>
          </a:lstStyle>
          <a:p>
            <a:fld id="{BF888B0B-2BBD-FE40-A0D2-5FB5C5896F58}" type="slidenum">
              <a:rPr lang="en-US"/>
              <a:pPr/>
              <a:t>‹#›</a:t>
            </a:fld>
            <a:endParaRPr lang="en-US"/>
          </a:p>
        </p:txBody>
      </p:sp>
    </p:spTree>
    <p:extLst>
      <p:ext uri="{BB962C8B-B14F-4D97-AF65-F5344CB8AC3E}">
        <p14:creationId xmlns:p14="http://schemas.microsoft.com/office/powerpoint/2010/main" val="972532190"/>
      </p:ext>
    </p:extLst>
  </p:cSld>
  <p:clrMapOvr>
    <a:masterClrMapping/>
  </p:clrMapOvr>
  <p:transition xmlns:p14="http://schemas.microsoft.com/office/powerpoint/2010/main"/>
</p:sldLayout>
</file>

<file path=ppt/slideLayouts/slideLayout9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3"/>
          <p:cNvSpPr>
            <a:spLocks noGrp="1"/>
          </p:cNvSpPr>
          <p:nvPr>
            <p:ph type="sldNum" sz="quarter" idx="10"/>
          </p:nvPr>
        </p:nvSpPr>
        <p:spPr/>
        <p:txBody>
          <a:bodyPr/>
          <a:lstStyle>
            <a:lvl1pPr>
              <a:defRPr/>
            </a:lvl1pPr>
          </a:lstStyle>
          <a:p>
            <a:fld id="{AC7C84E5-F2A5-064B-914F-9E3CAED663B1}" type="slidenum">
              <a:rPr lang="en-US"/>
              <a:pPr/>
              <a:t>‹#›</a:t>
            </a:fld>
            <a:endParaRPr lang="en-US"/>
          </a:p>
        </p:txBody>
      </p:sp>
    </p:spTree>
    <p:extLst>
      <p:ext uri="{BB962C8B-B14F-4D97-AF65-F5344CB8AC3E}">
        <p14:creationId xmlns:p14="http://schemas.microsoft.com/office/powerpoint/2010/main" val="2958500678"/>
      </p:ext>
    </p:extLst>
  </p:cSld>
  <p:clrMapOvr>
    <a:masterClrMapping/>
  </p:clrMapOvr>
  <p:transition xmlns:p14="http://schemas.microsoft.com/office/powerpoint/2010/main"/>
</p:sldLayout>
</file>

<file path=ppt/slideLayouts/slideLayout9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Slide Number Placeholder 3"/>
          <p:cNvSpPr>
            <a:spLocks noGrp="1"/>
          </p:cNvSpPr>
          <p:nvPr>
            <p:ph type="sldNum" sz="quarter" idx="10"/>
          </p:nvPr>
        </p:nvSpPr>
        <p:spPr/>
        <p:txBody>
          <a:bodyPr/>
          <a:lstStyle>
            <a:lvl1pPr>
              <a:defRPr/>
            </a:lvl1pPr>
          </a:lstStyle>
          <a:p>
            <a:fld id="{0A75255A-5DBC-E44A-A03B-8DA3E054433A}" type="slidenum">
              <a:rPr lang="en-US"/>
              <a:pPr/>
              <a:t>‹#›</a:t>
            </a:fld>
            <a:endParaRPr lang="en-US"/>
          </a:p>
        </p:txBody>
      </p:sp>
    </p:spTree>
    <p:extLst>
      <p:ext uri="{BB962C8B-B14F-4D97-AF65-F5344CB8AC3E}">
        <p14:creationId xmlns:p14="http://schemas.microsoft.com/office/powerpoint/2010/main" val="2542293553"/>
      </p:ext>
    </p:extLst>
  </p:cSld>
  <p:clrMapOvr>
    <a:masterClrMapping/>
  </p:clrMapOvr>
  <p:transition xmlns:p14="http://schemas.microsoft.com/office/powerpoint/2010/main"/>
</p:sldLayout>
</file>

<file path=ppt/slideLayouts/slideLayout9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68300" y="9017000"/>
            <a:ext cx="5346700" cy="431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5867400" y="9017000"/>
            <a:ext cx="5346700" cy="431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Slide Number Placeholder 4"/>
          <p:cNvSpPr>
            <a:spLocks noGrp="1"/>
          </p:cNvSpPr>
          <p:nvPr>
            <p:ph type="sldNum" sz="quarter" idx="10"/>
          </p:nvPr>
        </p:nvSpPr>
        <p:spPr/>
        <p:txBody>
          <a:bodyPr/>
          <a:lstStyle>
            <a:lvl1pPr>
              <a:defRPr/>
            </a:lvl1pPr>
          </a:lstStyle>
          <a:p>
            <a:fld id="{678CC195-38B3-414A-929A-70609939EFDE}" type="slidenum">
              <a:rPr lang="en-US"/>
              <a:pPr/>
              <a:t>‹#›</a:t>
            </a:fld>
            <a:endParaRPr lang="en-US"/>
          </a:p>
        </p:txBody>
      </p:sp>
    </p:spTree>
    <p:extLst>
      <p:ext uri="{BB962C8B-B14F-4D97-AF65-F5344CB8AC3E}">
        <p14:creationId xmlns:p14="http://schemas.microsoft.com/office/powerpoint/2010/main" val="3268527101"/>
      </p:ext>
    </p:extLst>
  </p:cSld>
  <p:clrMapOvr>
    <a:masterClrMapping/>
  </p:clrMapOvr>
  <p:transition xmlns:p14="http://schemas.microsoft.com/office/powerpoint/2010/main"/>
</p:sldLayout>
</file>

<file path=ppt/slideLayouts/slideLayout9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Slide Number Placeholder 6"/>
          <p:cNvSpPr>
            <a:spLocks noGrp="1"/>
          </p:cNvSpPr>
          <p:nvPr>
            <p:ph type="sldNum" sz="quarter" idx="10"/>
          </p:nvPr>
        </p:nvSpPr>
        <p:spPr/>
        <p:txBody>
          <a:bodyPr/>
          <a:lstStyle>
            <a:lvl1pPr>
              <a:defRPr/>
            </a:lvl1pPr>
          </a:lstStyle>
          <a:p>
            <a:fld id="{B24B1A99-37B7-404D-B49C-0831B08237E0}" type="slidenum">
              <a:rPr lang="en-US"/>
              <a:pPr/>
              <a:t>‹#›</a:t>
            </a:fld>
            <a:endParaRPr lang="en-US"/>
          </a:p>
        </p:txBody>
      </p:sp>
    </p:spTree>
    <p:extLst>
      <p:ext uri="{BB962C8B-B14F-4D97-AF65-F5344CB8AC3E}">
        <p14:creationId xmlns:p14="http://schemas.microsoft.com/office/powerpoint/2010/main" val="3538205844"/>
      </p:ext>
    </p:extLst>
  </p:cSld>
  <p:clrMapOvr>
    <a:masterClrMapping/>
  </p:clrMapOvr>
  <p:transition xmlns:p14="http://schemas.microsoft.com/office/powerpoint/2010/main"/>
</p:sldLayout>
</file>

<file path=ppt/slideLayouts/slideLayout9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Slide Number Placeholder 2"/>
          <p:cNvSpPr>
            <a:spLocks noGrp="1"/>
          </p:cNvSpPr>
          <p:nvPr>
            <p:ph type="sldNum" sz="quarter" idx="10"/>
          </p:nvPr>
        </p:nvSpPr>
        <p:spPr/>
        <p:txBody>
          <a:bodyPr/>
          <a:lstStyle>
            <a:lvl1pPr>
              <a:defRPr/>
            </a:lvl1pPr>
          </a:lstStyle>
          <a:p>
            <a:fld id="{089A088E-C760-FF49-AFB1-CD522E05BDE5}" type="slidenum">
              <a:rPr lang="en-US"/>
              <a:pPr/>
              <a:t>‹#›</a:t>
            </a:fld>
            <a:endParaRPr lang="en-US"/>
          </a:p>
        </p:txBody>
      </p:sp>
    </p:spTree>
    <p:extLst>
      <p:ext uri="{BB962C8B-B14F-4D97-AF65-F5344CB8AC3E}">
        <p14:creationId xmlns:p14="http://schemas.microsoft.com/office/powerpoint/2010/main" val="2039591840"/>
      </p:ext>
    </p:extLst>
  </p:cSld>
  <p:clrMapOvr>
    <a:masterClrMapping/>
  </p:clrMapOvr>
  <p:transition xmlns:p14="http://schemas.microsoft.com/office/powerpoint/2010/main"/>
</p:sldLayout>
</file>

<file path=ppt/slideLayouts/slideLayout9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lvl1pPr>
              <a:defRPr/>
            </a:lvl1pPr>
          </a:lstStyle>
          <a:p>
            <a:fld id="{402A06B4-D393-B940-AA36-E05F0A01F381}" type="slidenum">
              <a:rPr lang="en-US"/>
              <a:pPr/>
              <a:t>‹#›</a:t>
            </a:fld>
            <a:endParaRPr lang="en-US"/>
          </a:p>
        </p:txBody>
      </p:sp>
    </p:spTree>
    <p:extLst>
      <p:ext uri="{BB962C8B-B14F-4D97-AF65-F5344CB8AC3E}">
        <p14:creationId xmlns:p14="http://schemas.microsoft.com/office/powerpoint/2010/main" val="2626297410"/>
      </p:ext>
    </p:extLst>
  </p:cSld>
  <p:clrMapOvr>
    <a:masterClrMapping/>
  </p:clrMapOvr>
  <p:transition xmlns:p14="http://schemas.microsoft.com/office/powerpoint/2010/main"/>
</p:sldLayout>
</file>

<file path=ppt/slideLayouts/slideLayout9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4"/>
          <p:cNvSpPr>
            <a:spLocks noGrp="1"/>
          </p:cNvSpPr>
          <p:nvPr>
            <p:ph type="sldNum" sz="quarter" idx="10"/>
          </p:nvPr>
        </p:nvSpPr>
        <p:spPr/>
        <p:txBody>
          <a:bodyPr/>
          <a:lstStyle>
            <a:lvl1pPr>
              <a:defRPr/>
            </a:lvl1pPr>
          </a:lstStyle>
          <a:p>
            <a:fld id="{BB6F1D89-0EF8-F643-A58B-6A84A6373FDD}" type="slidenum">
              <a:rPr lang="en-US"/>
              <a:pPr/>
              <a:t>‹#›</a:t>
            </a:fld>
            <a:endParaRPr lang="en-US"/>
          </a:p>
        </p:txBody>
      </p:sp>
    </p:spTree>
    <p:extLst>
      <p:ext uri="{BB962C8B-B14F-4D97-AF65-F5344CB8AC3E}">
        <p14:creationId xmlns:p14="http://schemas.microsoft.com/office/powerpoint/2010/main" val="275489166"/>
      </p:ext>
    </p:extLst>
  </p:cSld>
  <p:clrMapOvr>
    <a:masterClrMapping/>
  </p:clrMapOvr>
  <p:transition xmlns:p14="http://schemas.microsoft.com/office/powerpoint/2010/main"/>
</p:sldLayout>
</file>

<file path=ppt/slideLayouts/slideLayout9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4"/>
          <p:cNvSpPr>
            <a:spLocks noGrp="1"/>
          </p:cNvSpPr>
          <p:nvPr>
            <p:ph type="sldNum" sz="quarter" idx="10"/>
          </p:nvPr>
        </p:nvSpPr>
        <p:spPr/>
        <p:txBody>
          <a:bodyPr/>
          <a:lstStyle>
            <a:lvl1pPr>
              <a:defRPr/>
            </a:lvl1pPr>
          </a:lstStyle>
          <a:p>
            <a:fld id="{48DA74F7-AB6B-7E46-912D-71A18CC141BC}" type="slidenum">
              <a:rPr lang="en-US"/>
              <a:pPr/>
              <a:t>‹#›</a:t>
            </a:fld>
            <a:endParaRPr lang="en-US"/>
          </a:p>
        </p:txBody>
      </p:sp>
    </p:spTree>
    <p:extLst>
      <p:ext uri="{BB962C8B-B14F-4D97-AF65-F5344CB8AC3E}">
        <p14:creationId xmlns:p14="http://schemas.microsoft.com/office/powerpoint/2010/main" val="2236155713"/>
      </p:ext>
    </p:extLst>
  </p:cSld>
  <p:clrMapOvr>
    <a:masterClrMapping/>
  </p:clrMapOvr>
  <p:transition xmlns:p14="http://schemas.microsoft.com/office/powerpoint/2010/main"/>
</p:sldLayout>
</file>

<file path=ppt/slideLayouts/slideLayout9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3"/>
          <p:cNvSpPr>
            <a:spLocks noGrp="1"/>
          </p:cNvSpPr>
          <p:nvPr>
            <p:ph type="sldNum" sz="quarter" idx="10"/>
          </p:nvPr>
        </p:nvSpPr>
        <p:spPr/>
        <p:txBody>
          <a:bodyPr/>
          <a:lstStyle>
            <a:lvl1pPr>
              <a:defRPr/>
            </a:lvl1pPr>
          </a:lstStyle>
          <a:p>
            <a:fld id="{2F7C90AB-A47D-C84D-9EF9-61E845958CCF}" type="slidenum">
              <a:rPr lang="en-US"/>
              <a:pPr/>
              <a:t>‹#›</a:t>
            </a:fld>
            <a:endParaRPr lang="en-US"/>
          </a:p>
        </p:txBody>
      </p:sp>
    </p:spTree>
    <p:extLst>
      <p:ext uri="{BB962C8B-B14F-4D97-AF65-F5344CB8AC3E}">
        <p14:creationId xmlns:p14="http://schemas.microsoft.com/office/powerpoint/2010/main" val="2721441840"/>
      </p:ext>
    </p:extLst>
  </p:cSld>
  <p:clrMapOvr>
    <a:masterClrMapping/>
  </p:clrMapOvr>
  <p:transition xmlns:p14="http://schemas.microsoft.com/office/powerpoint/2010/main"/>
</p:sldLayout>
</file>

<file path=ppt/slideLayouts/slideLayout9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502650" y="8369300"/>
            <a:ext cx="2711450" cy="10795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68300" y="8369300"/>
            <a:ext cx="7981950" cy="10795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3"/>
          <p:cNvSpPr>
            <a:spLocks noGrp="1"/>
          </p:cNvSpPr>
          <p:nvPr>
            <p:ph type="sldNum" sz="quarter" idx="10"/>
          </p:nvPr>
        </p:nvSpPr>
        <p:spPr/>
        <p:txBody>
          <a:bodyPr/>
          <a:lstStyle>
            <a:lvl1pPr>
              <a:defRPr/>
            </a:lvl1pPr>
          </a:lstStyle>
          <a:p>
            <a:fld id="{716FDB22-A746-B549-AE5F-426A06C08434}" type="slidenum">
              <a:rPr lang="en-US"/>
              <a:pPr/>
              <a:t>‹#›</a:t>
            </a:fld>
            <a:endParaRPr lang="en-US"/>
          </a:p>
        </p:txBody>
      </p:sp>
    </p:spTree>
    <p:extLst>
      <p:ext uri="{BB962C8B-B14F-4D97-AF65-F5344CB8AC3E}">
        <p14:creationId xmlns:p14="http://schemas.microsoft.com/office/powerpoint/2010/main" val="2817614245"/>
      </p:ext>
    </p:extLst>
  </p:cSld>
  <p:clrMapOvr>
    <a:masterClrMapping/>
  </p:clrMapOvr>
  <p:transition xmlns:p14="http://schemas.microsoft.com/office/powerpoint/2010/main"/>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2" Type="http://schemas.openxmlformats.org/officeDocument/2006/relationships/theme" Target="../theme/theme2.xml"/><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slideLayout" Target="../slideLayouts/slideLayout20.xml"/><Relationship Id="rId10"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33.xml"/><Relationship Id="rId12" Type="http://schemas.openxmlformats.org/officeDocument/2006/relationships/theme" Target="../theme/theme3.xml"/><Relationship Id="rId1" Type="http://schemas.openxmlformats.org/officeDocument/2006/relationships/slideLayout" Target="../slideLayouts/slideLayout23.xml"/><Relationship Id="rId2" Type="http://schemas.openxmlformats.org/officeDocument/2006/relationships/slideLayout" Target="../slideLayouts/slideLayout24.xml"/><Relationship Id="rId3" Type="http://schemas.openxmlformats.org/officeDocument/2006/relationships/slideLayout" Target="../slideLayouts/slideLayout25.xml"/><Relationship Id="rId4" Type="http://schemas.openxmlformats.org/officeDocument/2006/relationships/slideLayout" Target="../slideLayouts/slideLayout26.xml"/><Relationship Id="rId5" Type="http://schemas.openxmlformats.org/officeDocument/2006/relationships/slideLayout" Target="../slideLayouts/slideLayout27.xml"/><Relationship Id="rId6" Type="http://schemas.openxmlformats.org/officeDocument/2006/relationships/slideLayout" Target="../slideLayouts/slideLayout28.xml"/><Relationship Id="rId7" Type="http://schemas.openxmlformats.org/officeDocument/2006/relationships/slideLayout" Target="../slideLayouts/slideLayout29.xml"/><Relationship Id="rId8" Type="http://schemas.openxmlformats.org/officeDocument/2006/relationships/slideLayout" Target="../slideLayouts/slideLayout30.xml"/><Relationship Id="rId9" Type="http://schemas.openxmlformats.org/officeDocument/2006/relationships/slideLayout" Target="../slideLayouts/slideLayout31.xml"/><Relationship Id="rId10" Type="http://schemas.openxmlformats.org/officeDocument/2006/relationships/slideLayout" Target="../slideLayouts/slideLayout32.xml"/></Relationships>
</file>

<file path=ppt/slideMasters/_rels/slideMaster4.xml.rels><?xml version="1.0" encoding="UTF-8" standalone="yes"?>
<Relationships xmlns="http://schemas.openxmlformats.org/package/2006/relationships"><Relationship Id="rId11" Type="http://schemas.openxmlformats.org/officeDocument/2006/relationships/slideLayout" Target="../slideLayouts/slideLayout44.xml"/><Relationship Id="rId12" Type="http://schemas.openxmlformats.org/officeDocument/2006/relationships/theme" Target="../theme/theme4.xml"/><Relationship Id="rId1" Type="http://schemas.openxmlformats.org/officeDocument/2006/relationships/slideLayout" Target="../slideLayouts/slideLayout34.xml"/><Relationship Id="rId2" Type="http://schemas.openxmlformats.org/officeDocument/2006/relationships/slideLayout" Target="../slideLayouts/slideLayout35.xml"/><Relationship Id="rId3" Type="http://schemas.openxmlformats.org/officeDocument/2006/relationships/slideLayout" Target="../slideLayouts/slideLayout36.xml"/><Relationship Id="rId4" Type="http://schemas.openxmlformats.org/officeDocument/2006/relationships/slideLayout" Target="../slideLayouts/slideLayout37.xml"/><Relationship Id="rId5" Type="http://schemas.openxmlformats.org/officeDocument/2006/relationships/slideLayout" Target="../slideLayouts/slideLayout38.xml"/><Relationship Id="rId6" Type="http://schemas.openxmlformats.org/officeDocument/2006/relationships/slideLayout" Target="../slideLayouts/slideLayout39.xml"/><Relationship Id="rId7" Type="http://schemas.openxmlformats.org/officeDocument/2006/relationships/slideLayout" Target="../slideLayouts/slideLayout40.xml"/><Relationship Id="rId8" Type="http://schemas.openxmlformats.org/officeDocument/2006/relationships/slideLayout" Target="../slideLayouts/slideLayout41.xml"/><Relationship Id="rId9" Type="http://schemas.openxmlformats.org/officeDocument/2006/relationships/slideLayout" Target="../slideLayouts/slideLayout42.xml"/><Relationship Id="rId10" Type="http://schemas.openxmlformats.org/officeDocument/2006/relationships/slideLayout" Target="../slideLayouts/slideLayout43.xml"/></Relationships>
</file>

<file path=ppt/slideMasters/_rels/slideMaster5.xml.rels><?xml version="1.0" encoding="UTF-8" standalone="yes"?>
<Relationships xmlns="http://schemas.openxmlformats.org/package/2006/relationships"><Relationship Id="rId11" Type="http://schemas.openxmlformats.org/officeDocument/2006/relationships/slideLayout" Target="../slideLayouts/slideLayout55.xml"/><Relationship Id="rId12" Type="http://schemas.openxmlformats.org/officeDocument/2006/relationships/theme" Target="../theme/theme5.xml"/><Relationship Id="rId1" Type="http://schemas.openxmlformats.org/officeDocument/2006/relationships/slideLayout" Target="../slideLayouts/slideLayout45.xml"/><Relationship Id="rId2" Type="http://schemas.openxmlformats.org/officeDocument/2006/relationships/slideLayout" Target="../slideLayouts/slideLayout46.xml"/><Relationship Id="rId3" Type="http://schemas.openxmlformats.org/officeDocument/2006/relationships/slideLayout" Target="../slideLayouts/slideLayout47.xml"/><Relationship Id="rId4" Type="http://schemas.openxmlformats.org/officeDocument/2006/relationships/slideLayout" Target="../slideLayouts/slideLayout48.xml"/><Relationship Id="rId5" Type="http://schemas.openxmlformats.org/officeDocument/2006/relationships/slideLayout" Target="../slideLayouts/slideLayout49.xml"/><Relationship Id="rId6" Type="http://schemas.openxmlformats.org/officeDocument/2006/relationships/slideLayout" Target="../slideLayouts/slideLayout50.xml"/><Relationship Id="rId7" Type="http://schemas.openxmlformats.org/officeDocument/2006/relationships/slideLayout" Target="../slideLayouts/slideLayout51.xml"/><Relationship Id="rId8" Type="http://schemas.openxmlformats.org/officeDocument/2006/relationships/slideLayout" Target="../slideLayouts/slideLayout52.xml"/><Relationship Id="rId9" Type="http://schemas.openxmlformats.org/officeDocument/2006/relationships/slideLayout" Target="../slideLayouts/slideLayout53.xml"/><Relationship Id="rId10" Type="http://schemas.openxmlformats.org/officeDocument/2006/relationships/slideLayout" Target="../slideLayouts/slideLayout54.xml"/></Relationships>
</file>

<file path=ppt/slideMasters/_rels/slideMaster6.xml.rels><?xml version="1.0" encoding="UTF-8" standalone="yes"?>
<Relationships xmlns="http://schemas.openxmlformats.org/package/2006/relationships"><Relationship Id="rId11" Type="http://schemas.openxmlformats.org/officeDocument/2006/relationships/slideLayout" Target="../slideLayouts/slideLayout66.xml"/><Relationship Id="rId12" Type="http://schemas.openxmlformats.org/officeDocument/2006/relationships/theme" Target="../theme/theme6.xml"/><Relationship Id="rId1" Type="http://schemas.openxmlformats.org/officeDocument/2006/relationships/slideLayout" Target="../slideLayouts/slideLayout56.xml"/><Relationship Id="rId2" Type="http://schemas.openxmlformats.org/officeDocument/2006/relationships/slideLayout" Target="../slideLayouts/slideLayout57.xml"/><Relationship Id="rId3" Type="http://schemas.openxmlformats.org/officeDocument/2006/relationships/slideLayout" Target="../slideLayouts/slideLayout58.xml"/><Relationship Id="rId4" Type="http://schemas.openxmlformats.org/officeDocument/2006/relationships/slideLayout" Target="../slideLayouts/slideLayout59.xml"/><Relationship Id="rId5" Type="http://schemas.openxmlformats.org/officeDocument/2006/relationships/slideLayout" Target="../slideLayouts/slideLayout60.xml"/><Relationship Id="rId6" Type="http://schemas.openxmlformats.org/officeDocument/2006/relationships/slideLayout" Target="../slideLayouts/slideLayout61.xml"/><Relationship Id="rId7" Type="http://schemas.openxmlformats.org/officeDocument/2006/relationships/slideLayout" Target="../slideLayouts/slideLayout62.xml"/><Relationship Id="rId8" Type="http://schemas.openxmlformats.org/officeDocument/2006/relationships/slideLayout" Target="../slideLayouts/slideLayout63.xml"/><Relationship Id="rId9" Type="http://schemas.openxmlformats.org/officeDocument/2006/relationships/slideLayout" Target="../slideLayouts/slideLayout64.xml"/><Relationship Id="rId10" Type="http://schemas.openxmlformats.org/officeDocument/2006/relationships/slideLayout" Target="../slideLayouts/slideLayout65.xml"/></Relationships>
</file>

<file path=ppt/slideMasters/_rels/slideMaster7.xml.rels><?xml version="1.0" encoding="UTF-8" standalone="yes"?>
<Relationships xmlns="http://schemas.openxmlformats.org/package/2006/relationships"><Relationship Id="rId11" Type="http://schemas.openxmlformats.org/officeDocument/2006/relationships/slideLayout" Target="../slideLayouts/slideLayout77.xml"/><Relationship Id="rId12" Type="http://schemas.openxmlformats.org/officeDocument/2006/relationships/theme" Target="../theme/theme7.xml"/><Relationship Id="rId1" Type="http://schemas.openxmlformats.org/officeDocument/2006/relationships/slideLayout" Target="../slideLayouts/slideLayout67.xml"/><Relationship Id="rId2" Type="http://schemas.openxmlformats.org/officeDocument/2006/relationships/slideLayout" Target="../slideLayouts/slideLayout68.xml"/><Relationship Id="rId3" Type="http://schemas.openxmlformats.org/officeDocument/2006/relationships/slideLayout" Target="../slideLayouts/slideLayout69.xml"/><Relationship Id="rId4" Type="http://schemas.openxmlformats.org/officeDocument/2006/relationships/slideLayout" Target="../slideLayouts/slideLayout70.xml"/><Relationship Id="rId5" Type="http://schemas.openxmlformats.org/officeDocument/2006/relationships/slideLayout" Target="../slideLayouts/slideLayout71.xml"/><Relationship Id="rId6" Type="http://schemas.openxmlformats.org/officeDocument/2006/relationships/slideLayout" Target="../slideLayouts/slideLayout72.xml"/><Relationship Id="rId7" Type="http://schemas.openxmlformats.org/officeDocument/2006/relationships/slideLayout" Target="../slideLayouts/slideLayout73.xml"/><Relationship Id="rId8" Type="http://schemas.openxmlformats.org/officeDocument/2006/relationships/slideLayout" Target="../slideLayouts/slideLayout74.xml"/><Relationship Id="rId9" Type="http://schemas.openxmlformats.org/officeDocument/2006/relationships/slideLayout" Target="../slideLayouts/slideLayout75.xml"/><Relationship Id="rId10" Type="http://schemas.openxmlformats.org/officeDocument/2006/relationships/slideLayout" Target="../slideLayouts/slideLayout76.xml"/></Relationships>
</file>

<file path=ppt/slideMasters/_rels/slideMaster8.xml.rels><?xml version="1.0" encoding="UTF-8" standalone="yes"?>
<Relationships xmlns="http://schemas.openxmlformats.org/package/2006/relationships"><Relationship Id="rId11" Type="http://schemas.openxmlformats.org/officeDocument/2006/relationships/slideLayout" Target="../slideLayouts/slideLayout88.xml"/><Relationship Id="rId12" Type="http://schemas.openxmlformats.org/officeDocument/2006/relationships/theme" Target="../theme/theme8.xml"/><Relationship Id="rId1" Type="http://schemas.openxmlformats.org/officeDocument/2006/relationships/slideLayout" Target="../slideLayouts/slideLayout78.xml"/><Relationship Id="rId2" Type="http://schemas.openxmlformats.org/officeDocument/2006/relationships/slideLayout" Target="../slideLayouts/slideLayout79.xml"/><Relationship Id="rId3" Type="http://schemas.openxmlformats.org/officeDocument/2006/relationships/slideLayout" Target="../slideLayouts/slideLayout80.xml"/><Relationship Id="rId4" Type="http://schemas.openxmlformats.org/officeDocument/2006/relationships/slideLayout" Target="../slideLayouts/slideLayout81.xml"/><Relationship Id="rId5" Type="http://schemas.openxmlformats.org/officeDocument/2006/relationships/slideLayout" Target="../slideLayouts/slideLayout82.xml"/><Relationship Id="rId6" Type="http://schemas.openxmlformats.org/officeDocument/2006/relationships/slideLayout" Target="../slideLayouts/slideLayout83.xml"/><Relationship Id="rId7" Type="http://schemas.openxmlformats.org/officeDocument/2006/relationships/slideLayout" Target="../slideLayouts/slideLayout84.xml"/><Relationship Id="rId8" Type="http://schemas.openxmlformats.org/officeDocument/2006/relationships/slideLayout" Target="../slideLayouts/slideLayout85.xml"/><Relationship Id="rId9" Type="http://schemas.openxmlformats.org/officeDocument/2006/relationships/slideLayout" Target="../slideLayouts/slideLayout86.xml"/><Relationship Id="rId10" Type="http://schemas.openxmlformats.org/officeDocument/2006/relationships/slideLayout" Target="../slideLayouts/slideLayout87.xml"/></Relationships>
</file>

<file path=ppt/slideMasters/_rels/slideMaster9.xml.rels><?xml version="1.0" encoding="UTF-8" standalone="yes"?>
<Relationships xmlns="http://schemas.openxmlformats.org/package/2006/relationships"><Relationship Id="rId11" Type="http://schemas.openxmlformats.org/officeDocument/2006/relationships/slideLayout" Target="../slideLayouts/slideLayout99.xml"/><Relationship Id="rId12" Type="http://schemas.openxmlformats.org/officeDocument/2006/relationships/theme" Target="../theme/theme9.xml"/><Relationship Id="rId1" Type="http://schemas.openxmlformats.org/officeDocument/2006/relationships/slideLayout" Target="../slideLayouts/slideLayout89.xml"/><Relationship Id="rId2" Type="http://schemas.openxmlformats.org/officeDocument/2006/relationships/slideLayout" Target="../slideLayouts/slideLayout90.xml"/><Relationship Id="rId3" Type="http://schemas.openxmlformats.org/officeDocument/2006/relationships/slideLayout" Target="../slideLayouts/slideLayout91.xml"/><Relationship Id="rId4" Type="http://schemas.openxmlformats.org/officeDocument/2006/relationships/slideLayout" Target="../slideLayouts/slideLayout92.xml"/><Relationship Id="rId5" Type="http://schemas.openxmlformats.org/officeDocument/2006/relationships/slideLayout" Target="../slideLayouts/slideLayout93.xml"/><Relationship Id="rId6" Type="http://schemas.openxmlformats.org/officeDocument/2006/relationships/slideLayout" Target="../slideLayouts/slideLayout94.xml"/><Relationship Id="rId7" Type="http://schemas.openxmlformats.org/officeDocument/2006/relationships/slideLayout" Target="../slideLayouts/slideLayout95.xml"/><Relationship Id="rId8" Type="http://schemas.openxmlformats.org/officeDocument/2006/relationships/slideLayout" Target="../slideLayouts/slideLayout96.xml"/><Relationship Id="rId9" Type="http://schemas.openxmlformats.org/officeDocument/2006/relationships/slideLayout" Target="../slideLayouts/slideLayout97.xml"/><Relationship Id="rId10" Type="http://schemas.openxmlformats.org/officeDocument/2006/relationships/slideLayout" Target="../slideLayouts/slideLayout9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1025" name="Rectangle 1"/>
          <p:cNvSpPr>
            <a:spLocks/>
          </p:cNvSpPr>
          <p:nvPr/>
        </p:nvSpPr>
        <p:spPr bwMode="auto">
          <a:xfrm>
            <a:off x="282575" y="279400"/>
            <a:ext cx="12446000" cy="9220200"/>
          </a:xfrm>
          <a:prstGeom prst="rect">
            <a:avLst/>
          </a:prstGeom>
          <a:noFill/>
          <a:ln w="25400" cap="flat">
            <a:solidFill>
              <a:srgbClr val="908F95"/>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026" name="Rectangle 2"/>
          <p:cNvSpPr>
            <a:spLocks noGrp="1" noChangeArrowheads="1"/>
          </p:cNvSpPr>
          <p:nvPr>
            <p:ph type="title"/>
          </p:nvPr>
        </p:nvSpPr>
        <p:spPr bwMode="auto">
          <a:xfrm>
            <a:off x="1422400" y="5245100"/>
            <a:ext cx="10541000" cy="26289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b" anchorCtr="0" compatLnSpc="1">
            <a:prstTxWarp prst="textNoShape">
              <a:avLst/>
            </a:prstTxWarp>
          </a:bodyPr>
          <a:lstStyle/>
          <a:p>
            <a:pPr lvl="0"/>
            <a:r>
              <a:rPr lang="en-US" dirty="0">
                <a:sym typeface="Helvetica Neue Bold Condensed" charset="0"/>
              </a:rPr>
              <a:t>Click to edit Master title style</a:t>
            </a:r>
          </a:p>
        </p:txBody>
      </p:sp>
      <p:sp>
        <p:nvSpPr>
          <p:cNvPr id="1027" name="Rectangle 3"/>
          <p:cNvSpPr>
            <a:spLocks noGrp="1" noChangeArrowheads="1"/>
          </p:cNvSpPr>
          <p:nvPr>
            <p:ph type="body" idx="1"/>
          </p:nvPr>
        </p:nvSpPr>
        <p:spPr bwMode="auto">
          <a:xfrm>
            <a:off x="1422400" y="7861300"/>
            <a:ext cx="10541000" cy="16129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t" anchorCtr="0" compatLnSpc="1">
            <a:prstTxWarp prst="textNoShape">
              <a:avLst/>
            </a:prstTxWarp>
          </a:bodyPr>
          <a:lstStyle/>
          <a:p>
            <a:pPr lvl="0"/>
            <a:r>
              <a:rPr lang="en-US" dirty="0">
                <a:sym typeface="Helvetica Neue Bold Condensed" charset="0"/>
              </a:rPr>
              <a:t>Click to edit Master text styles</a:t>
            </a:r>
          </a:p>
          <a:p>
            <a:pPr lvl="1"/>
            <a:r>
              <a:rPr lang="en-US" dirty="0">
                <a:sym typeface="Helvetica Neue Bold Condensed" charset="0"/>
              </a:rPr>
              <a:t>Second level</a:t>
            </a:r>
          </a:p>
          <a:p>
            <a:pPr lvl="2"/>
            <a:r>
              <a:rPr lang="en-US" dirty="0">
                <a:sym typeface="Helvetica Neue Bold Condensed" charset="0"/>
              </a:rPr>
              <a:t>Third level</a:t>
            </a:r>
          </a:p>
          <a:p>
            <a:pPr lvl="3"/>
            <a:r>
              <a:rPr lang="en-US" dirty="0">
                <a:sym typeface="Helvetica Neue Bold Condensed" charset="0"/>
              </a:rPr>
              <a:t>Fourth level</a:t>
            </a:r>
          </a:p>
          <a:p>
            <a:pPr lvl="4"/>
            <a:r>
              <a:rPr lang="en-US" dirty="0">
                <a:sym typeface="Helvetica Neue Bold Condensed" charset="0"/>
              </a:rPr>
              <a:t>Fifth level</a:t>
            </a:r>
          </a:p>
        </p:txBody>
      </p:sp>
    </p:spTree>
  </p:cSld>
  <p:clrMap bg1="dk1" tx1="lt1" bg2="dk2" tx2="lt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 id="2147483672" r:id="rId6"/>
    <p:sldLayoutId id="2147483673" r:id="rId7"/>
    <p:sldLayoutId id="2147483674" r:id="rId8"/>
    <p:sldLayoutId id="2147483675" r:id="rId9"/>
    <p:sldLayoutId id="2147483676" r:id="rId10"/>
    <p:sldLayoutId id="2147483677" r:id="rId11"/>
  </p:sldLayoutIdLst>
  <p:transition xmlns:p14="http://schemas.microsoft.com/office/powerpoint/2010/main"/>
  <p:hf sldNum="0" hdr="0" ftr="0" dt="0"/>
  <p:txStyles>
    <p:titleStyle>
      <a:lvl1pPr algn="l" rtl="0" fontAlgn="base">
        <a:spcBef>
          <a:spcPct val="0"/>
        </a:spcBef>
        <a:spcAft>
          <a:spcPct val="0"/>
        </a:spcAft>
        <a:defRPr sz="7200">
          <a:solidFill>
            <a:srgbClr val="D5D4D6"/>
          </a:solidFill>
          <a:latin typeface="Century Gothic"/>
          <a:ea typeface="+mj-ea"/>
          <a:cs typeface="Century Gothic"/>
          <a:sym typeface="Helvetica Neue Bold Condensed" charset="0"/>
        </a:defRPr>
      </a:lvl1pPr>
      <a:lvl2pPr algn="l" rtl="0" fontAlgn="base">
        <a:spcBef>
          <a:spcPct val="0"/>
        </a:spcBef>
        <a:spcAft>
          <a:spcPct val="0"/>
        </a:spcAft>
        <a:defRPr sz="7600">
          <a:solidFill>
            <a:srgbClr val="D5D4D6"/>
          </a:solidFill>
          <a:latin typeface="Helvetica Neue Bold Condensed" charset="0"/>
          <a:ea typeface="ヒラギノ角ゴ ProN W6" charset="0"/>
          <a:cs typeface="ヒラギノ角ゴ ProN W6" charset="0"/>
          <a:sym typeface="Helvetica Neue Bold Condensed" charset="0"/>
        </a:defRPr>
      </a:lvl2pPr>
      <a:lvl3pPr algn="l" rtl="0" fontAlgn="base">
        <a:spcBef>
          <a:spcPct val="0"/>
        </a:spcBef>
        <a:spcAft>
          <a:spcPct val="0"/>
        </a:spcAft>
        <a:defRPr sz="7600">
          <a:solidFill>
            <a:srgbClr val="D5D4D6"/>
          </a:solidFill>
          <a:latin typeface="Helvetica Neue Bold Condensed" charset="0"/>
          <a:ea typeface="ヒラギノ角ゴ ProN W6" charset="0"/>
          <a:cs typeface="ヒラギノ角ゴ ProN W6" charset="0"/>
          <a:sym typeface="Helvetica Neue Bold Condensed" charset="0"/>
        </a:defRPr>
      </a:lvl3pPr>
      <a:lvl4pPr algn="l" rtl="0" fontAlgn="base">
        <a:spcBef>
          <a:spcPct val="0"/>
        </a:spcBef>
        <a:spcAft>
          <a:spcPct val="0"/>
        </a:spcAft>
        <a:defRPr sz="7600">
          <a:solidFill>
            <a:srgbClr val="D5D4D6"/>
          </a:solidFill>
          <a:latin typeface="Helvetica Neue Bold Condensed" charset="0"/>
          <a:ea typeface="ヒラギノ角ゴ ProN W6" charset="0"/>
          <a:cs typeface="ヒラギノ角ゴ ProN W6" charset="0"/>
          <a:sym typeface="Helvetica Neue Bold Condensed" charset="0"/>
        </a:defRPr>
      </a:lvl4pPr>
      <a:lvl5pPr algn="l" rtl="0" fontAlgn="base">
        <a:spcBef>
          <a:spcPct val="0"/>
        </a:spcBef>
        <a:spcAft>
          <a:spcPct val="0"/>
        </a:spcAft>
        <a:defRPr sz="7600">
          <a:solidFill>
            <a:srgbClr val="D5D4D6"/>
          </a:solidFill>
          <a:latin typeface="Helvetica Neue Bold Condensed" charset="0"/>
          <a:ea typeface="ヒラギノ角ゴ ProN W6" charset="0"/>
          <a:cs typeface="ヒラギノ角ゴ ProN W6" charset="0"/>
          <a:sym typeface="Helvetica Neue Bold Condensed" charset="0"/>
        </a:defRPr>
      </a:lvl5pPr>
      <a:lvl6pPr marL="457200" algn="l" rtl="0" fontAlgn="base">
        <a:spcBef>
          <a:spcPct val="0"/>
        </a:spcBef>
        <a:spcAft>
          <a:spcPct val="0"/>
        </a:spcAft>
        <a:defRPr sz="7600">
          <a:solidFill>
            <a:srgbClr val="D5D4D6"/>
          </a:solidFill>
          <a:latin typeface="Helvetica Neue Bold Condensed" charset="0"/>
          <a:ea typeface="ヒラギノ角ゴ ProN W6" charset="0"/>
          <a:cs typeface="ヒラギノ角ゴ ProN W6" charset="0"/>
          <a:sym typeface="Helvetica Neue Bold Condensed" charset="0"/>
        </a:defRPr>
      </a:lvl6pPr>
      <a:lvl7pPr marL="914400" algn="l" rtl="0" fontAlgn="base">
        <a:spcBef>
          <a:spcPct val="0"/>
        </a:spcBef>
        <a:spcAft>
          <a:spcPct val="0"/>
        </a:spcAft>
        <a:defRPr sz="7600">
          <a:solidFill>
            <a:srgbClr val="D5D4D6"/>
          </a:solidFill>
          <a:latin typeface="Helvetica Neue Bold Condensed" charset="0"/>
          <a:ea typeface="ヒラギノ角ゴ ProN W6" charset="0"/>
          <a:cs typeface="ヒラギノ角ゴ ProN W6" charset="0"/>
          <a:sym typeface="Helvetica Neue Bold Condensed" charset="0"/>
        </a:defRPr>
      </a:lvl7pPr>
      <a:lvl8pPr marL="1371600" algn="l" rtl="0" fontAlgn="base">
        <a:spcBef>
          <a:spcPct val="0"/>
        </a:spcBef>
        <a:spcAft>
          <a:spcPct val="0"/>
        </a:spcAft>
        <a:defRPr sz="7600">
          <a:solidFill>
            <a:srgbClr val="D5D4D6"/>
          </a:solidFill>
          <a:latin typeface="Helvetica Neue Bold Condensed" charset="0"/>
          <a:ea typeface="ヒラギノ角ゴ ProN W6" charset="0"/>
          <a:cs typeface="ヒラギノ角ゴ ProN W6" charset="0"/>
          <a:sym typeface="Helvetica Neue Bold Condensed" charset="0"/>
        </a:defRPr>
      </a:lvl8pPr>
      <a:lvl9pPr marL="1828800" algn="l" rtl="0" fontAlgn="base">
        <a:spcBef>
          <a:spcPct val="0"/>
        </a:spcBef>
        <a:spcAft>
          <a:spcPct val="0"/>
        </a:spcAft>
        <a:defRPr sz="7600">
          <a:solidFill>
            <a:srgbClr val="D5D4D6"/>
          </a:solidFill>
          <a:latin typeface="Helvetica Neue Bold Condensed" charset="0"/>
          <a:ea typeface="ヒラギノ角ゴ ProN W6" charset="0"/>
          <a:cs typeface="ヒラギノ角ゴ ProN W6" charset="0"/>
          <a:sym typeface="Helvetica Neue Bold Condensed" charset="0"/>
        </a:defRPr>
      </a:lvl9pPr>
    </p:titleStyle>
    <p:bodyStyle>
      <a:lvl1pPr algn="l" rtl="0" fontAlgn="base">
        <a:spcBef>
          <a:spcPct val="0"/>
        </a:spcBef>
        <a:spcAft>
          <a:spcPct val="0"/>
        </a:spcAft>
        <a:defRPr sz="3200">
          <a:solidFill>
            <a:srgbClr val="5483A6"/>
          </a:solidFill>
          <a:latin typeface="Century Gothic"/>
          <a:ea typeface="+mn-ea"/>
          <a:cs typeface="Century Gothic"/>
          <a:sym typeface="Helvetica Neue Bold Condensed" charset="0"/>
        </a:defRPr>
      </a:lvl1pPr>
      <a:lvl2pPr algn="l" rtl="0" fontAlgn="base">
        <a:spcBef>
          <a:spcPct val="0"/>
        </a:spcBef>
        <a:spcAft>
          <a:spcPct val="0"/>
        </a:spcAft>
        <a:defRPr sz="3200">
          <a:solidFill>
            <a:srgbClr val="5483A6"/>
          </a:solidFill>
          <a:latin typeface="Century Gothic"/>
          <a:ea typeface="+mn-ea"/>
          <a:cs typeface="Century Gothic"/>
          <a:sym typeface="Helvetica Neue Bold Condensed" charset="0"/>
        </a:defRPr>
      </a:lvl2pPr>
      <a:lvl3pPr algn="l" rtl="0" fontAlgn="base">
        <a:spcBef>
          <a:spcPct val="0"/>
        </a:spcBef>
        <a:spcAft>
          <a:spcPct val="0"/>
        </a:spcAft>
        <a:defRPr sz="3200">
          <a:solidFill>
            <a:srgbClr val="5483A6"/>
          </a:solidFill>
          <a:latin typeface="Century Gothic"/>
          <a:ea typeface="+mn-ea"/>
          <a:cs typeface="Century Gothic"/>
          <a:sym typeface="Helvetica Neue Bold Condensed" charset="0"/>
        </a:defRPr>
      </a:lvl3pPr>
      <a:lvl4pPr algn="l" rtl="0" fontAlgn="base">
        <a:spcBef>
          <a:spcPct val="0"/>
        </a:spcBef>
        <a:spcAft>
          <a:spcPct val="0"/>
        </a:spcAft>
        <a:defRPr sz="3200">
          <a:solidFill>
            <a:srgbClr val="5483A6"/>
          </a:solidFill>
          <a:latin typeface="Century Gothic"/>
          <a:ea typeface="+mn-ea"/>
          <a:cs typeface="Century Gothic"/>
          <a:sym typeface="Helvetica Neue Bold Condensed" charset="0"/>
        </a:defRPr>
      </a:lvl4pPr>
      <a:lvl5pPr algn="l" rtl="0" fontAlgn="base">
        <a:spcBef>
          <a:spcPct val="0"/>
        </a:spcBef>
        <a:spcAft>
          <a:spcPct val="0"/>
        </a:spcAft>
        <a:defRPr sz="3200">
          <a:solidFill>
            <a:srgbClr val="5483A6"/>
          </a:solidFill>
          <a:latin typeface="Century Gothic"/>
          <a:ea typeface="+mn-ea"/>
          <a:cs typeface="Century Gothic"/>
          <a:sym typeface="Helvetica Neue Bold Condensed" charset="0"/>
        </a:defRPr>
      </a:lvl5pPr>
      <a:lvl6pPr marL="457200" algn="l" rtl="0" fontAlgn="base">
        <a:spcBef>
          <a:spcPct val="0"/>
        </a:spcBef>
        <a:spcAft>
          <a:spcPct val="0"/>
        </a:spcAft>
        <a:defRPr sz="4600">
          <a:solidFill>
            <a:srgbClr val="5483A6"/>
          </a:solidFill>
          <a:latin typeface="+mn-lt"/>
          <a:ea typeface="+mn-ea"/>
          <a:cs typeface="+mn-cs"/>
          <a:sym typeface="Helvetica Neue Bold Condensed" charset="0"/>
        </a:defRPr>
      </a:lvl6pPr>
      <a:lvl7pPr marL="914400" algn="l" rtl="0" fontAlgn="base">
        <a:spcBef>
          <a:spcPct val="0"/>
        </a:spcBef>
        <a:spcAft>
          <a:spcPct val="0"/>
        </a:spcAft>
        <a:defRPr sz="4600">
          <a:solidFill>
            <a:srgbClr val="5483A6"/>
          </a:solidFill>
          <a:latin typeface="+mn-lt"/>
          <a:ea typeface="+mn-ea"/>
          <a:cs typeface="+mn-cs"/>
          <a:sym typeface="Helvetica Neue Bold Condensed" charset="0"/>
        </a:defRPr>
      </a:lvl7pPr>
      <a:lvl8pPr marL="1371600" algn="l" rtl="0" fontAlgn="base">
        <a:spcBef>
          <a:spcPct val="0"/>
        </a:spcBef>
        <a:spcAft>
          <a:spcPct val="0"/>
        </a:spcAft>
        <a:defRPr sz="4600">
          <a:solidFill>
            <a:srgbClr val="5483A6"/>
          </a:solidFill>
          <a:latin typeface="+mn-lt"/>
          <a:ea typeface="+mn-ea"/>
          <a:cs typeface="+mn-cs"/>
          <a:sym typeface="Helvetica Neue Bold Condensed" charset="0"/>
        </a:defRPr>
      </a:lvl8pPr>
      <a:lvl9pPr marL="1828800" algn="l" rtl="0" fontAlgn="base">
        <a:spcBef>
          <a:spcPct val="0"/>
        </a:spcBef>
        <a:spcAft>
          <a:spcPct val="0"/>
        </a:spcAft>
        <a:defRPr sz="4600">
          <a:solidFill>
            <a:srgbClr val="5483A6"/>
          </a:solidFill>
          <a:latin typeface="+mn-lt"/>
          <a:ea typeface="+mn-ea"/>
          <a:cs typeface="+mn-cs"/>
          <a:sym typeface="Helvetica Neue Bold Condensed"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tx1">
            <a:lumMod val="50000"/>
          </a:schemeClr>
        </a:solidFill>
        <a:effectLst/>
      </p:bgPr>
    </p:bg>
    <p:spTree>
      <p:nvGrpSpPr>
        <p:cNvPr id="1" name=""/>
        <p:cNvGrpSpPr/>
        <p:nvPr/>
      </p:nvGrpSpPr>
      <p:grpSpPr>
        <a:xfrm>
          <a:off x="0" y="0"/>
          <a:ext cx="0" cy="0"/>
          <a:chOff x="0" y="0"/>
          <a:chExt cx="0" cy="0"/>
        </a:xfrm>
      </p:grpSpPr>
      <p:sp>
        <p:nvSpPr>
          <p:cNvPr id="12289" name="Rectangle 1"/>
          <p:cNvSpPr>
            <a:spLocks/>
          </p:cNvSpPr>
          <p:nvPr/>
        </p:nvSpPr>
        <p:spPr bwMode="auto">
          <a:xfrm>
            <a:off x="282575" y="279400"/>
            <a:ext cx="12446000" cy="9220200"/>
          </a:xfrm>
          <a:prstGeom prst="rect">
            <a:avLst/>
          </a:prstGeom>
          <a:noFill/>
          <a:ln w="25400" cap="flat">
            <a:solidFill>
              <a:srgbClr val="908F95"/>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2290" name="Rectangle 2"/>
          <p:cNvSpPr>
            <a:spLocks noGrp="1" noChangeArrowheads="1"/>
          </p:cNvSpPr>
          <p:nvPr>
            <p:ph type="title"/>
          </p:nvPr>
        </p:nvSpPr>
        <p:spPr bwMode="auto">
          <a:xfrm>
            <a:off x="1041400" y="254000"/>
            <a:ext cx="10922000" cy="2438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ctr" anchorCtr="0" compatLnSpc="1">
            <a:prstTxWarp prst="textNoShape">
              <a:avLst/>
            </a:prstTxWarp>
          </a:bodyPr>
          <a:lstStyle/>
          <a:p>
            <a:pPr lvl="0"/>
            <a:r>
              <a:rPr lang="en-US">
                <a:sym typeface="Helvetica Neue Light" charset="0"/>
              </a:rPr>
              <a:t>Click to edit Master title style</a:t>
            </a:r>
          </a:p>
        </p:txBody>
      </p:sp>
      <p:sp>
        <p:nvSpPr>
          <p:cNvPr id="12291" name="Rectangle 3"/>
          <p:cNvSpPr>
            <a:spLocks noGrp="1" noChangeArrowheads="1"/>
          </p:cNvSpPr>
          <p:nvPr>
            <p:ph type="body" idx="1"/>
          </p:nvPr>
        </p:nvSpPr>
        <p:spPr bwMode="auto">
          <a:xfrm>
            <a:off x="6629400" y="2768600"/>
            <a:ext cx="5334000" cy="5715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ctr" anchorCtr="0" compatLnSpc="1">
            <a:prstTxWarp prst="textNoShape">
              <a:avLst/>
            </a:prstTxWarp>
          </a:bodyPr>
          <a:lstStyle/>
          <a:p>
            <a:pPr lvl="0"/>
            <a:r>
              <a:rPr lang="en-US">
                <a:sym typeface="Helvetica Neue" charset="0"/>
              </a:rPr>
              <a:t>Click to edit Master text styles</a:t>
            </a:r>
          </a:p>
          <a:p>
            <a:pPr lvl="1"/>
            <a:r>
              <a:rPr lang="en-US">
                <a:sym typeface="Helvetica Neue" charset="0"/>
              </a:rPr>
              <a:t>Second level</a:t>
            </a:r>
          </a:p>
          <a:p>
            <a:pPr lvl="2"/>
            <a:r>
              <a:rPr lang="en-US">
                <a:sym typeface="Helvetica Neue" charset="0"/>
              </a:rPr>
              <a:t>Third level</a:t>
            </a:r>
          </a:p>
          <a:p>
            <a:pPr lvl="3"/>
            <a:r>
              <a:rPr lang="en-US">
                <a:sym typeface="Helvetica Neue" charset="0"/>
              </a:rPr>
              <a:t>Fourth level</a:t>
            </a:r>
          </a:p>
          <a:p>
            <a:pPr lvl="4"/>
            <a:r>
              <a:rPr lang="en-US">
                <a:sym typeface="Helvetica Neue" charset="0"/>
              </a:rPr>
              <a:t>Fifth level</a:t>
            </a:r>
          </a:p>
        </p:txBody>
      </p:sp>
      <p:sp>
        <p:nvSpPr>
          <p:cNvPr id="12292" name="Text Box 4"/>
          <p:cNvSpPr txBox="1">
            <a:spLocks noGrp="1" noChangeArrowheads="1"/>
          </p:cNvSpPr>
          <p:nvPr>
            <p:ph type="sldNum" sz="quarter" idx="4"/>
          </p:nvPr>
        </p:nvSpPr>
        <p:spPr bwMode="auto">
          <a:xfrm>
            <a:off x="6351588" y="9474200"/>
            <a:ext cx="312737" cy="304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vert="horz" wrap="none" lIns="91440" tIns="45720" rIns="91440" bIns="45720" numCol="1" anchor="t" anchorCtr="0" compatLnSpc="1">
            <a:prstTxWarp prst="textNoShape">
              <a:avLst/>
            </a:prstTxWarp>
          </a:bodyPr>
          <a:lstStyle>
            <a:lvl1pPr algn="ctr">
              <a:defRPr sz="1400">
                <a:solidFill>
                  <a:schemeClr val="tx1"/>
                </a:solidFill>
                <a:latin typeface="+mn-lt"/>
                <a:ea typeface="ＭＳ Ｐゴシック" charset="0"/>
                <a:cs typeface="Helvetica Neue" charset="0"/>
                <a:sym typeface="Helvetica Neue" charset="0"/>
              </a:defRPr>
            </a:lvl1pPr>
            <a:lvl2pPr algn="l">
              <a:defRPr sz="1200">
                <a:solidFill>
                  <a:schemeClr val="tx1"/>
                </a:solidFill>
                <a:latin typeface="Helvetica Neue Bold Condensed" charset="0"/>
                <a:ea typeface="ＭＳ Ｐゴシック" charset="0"/>
              </a:defRPr>
            </a:lvl2pPr>
            <a:lvl3pPr algn="l">
              <a:defRPr sz="1200">
                <a:solidFill>
                  <a:schemeClr val="tx1"/>
                </a:solidFill>
                <a:latin typeface="Helvetica Neue Bold Condensed" charset="0"/>
                <a:ea typeface="ＭＳ Ｐゴシック" charset="0"/>
              </a:defRPr>
            </a:lvl3pPr>
            <a:lvl4pPr algn="l">
              <a:defRPr sz="1200">
                <a:solidFill>
                  <a:schemeClr val="tx1"/>
                </a:solidFill>
                <a:latin typeface="Helvetica Neue Bold Condensed" charset="0"/>
                <a:ea typeface="ＭＳ Ｐゴシック" charset="0"/>
              </a:defRPr>
            </a:lvl4pPr>
            <a:lvl5pPr algn="l">
              <a:defRPr sz="1200">
                <a:solidFill>
                  <a:schemeClr val="tx1"/>
                </a:solidFill>
                <a:latin typeface="Helvetica Neue Bold Condensed" charset="0"/>
                <a:ea typeface="ＭＳ Ｐゴシック" charset="0"/>
              </a:defRPr>
            </a:lvl5pPr>
            <a:lvl6pPr fontAlgn="base">
              <a:spcBef>
                <a:spcPct val="0"/>
              </a:spcBef>
              <a:spcAft>
                <a:spcPct val="0"/>
              </a:spcAft>
              <a:defRPr sz="1200">
                <a:solidFill>
                  <a:schemeClr val="tx1"/>
                </a:solidFill>
                <a:latin typeface="Helvetica Neue Bold Condensed" charset="0"/>
                <a:ea typeface="ＭＳ Ｐゴシック" charset="0"/>
              </a:defRPr>
            </a:lvl6pPr>
            <a:lvl7pPr fontAlgn="base">
              <a:spcBef>
                <a:spcPct val="0"/>
              </a:spcBef>
              <a:spcAft>
                <a:spcPct val="0"/>
              </a:spcAft>
              <a:defRPr sz="1200">
                <a:solidFill>
                  <a:schemeClr val="tx1"/>
                </a:solidFill>
                <a:latin typeface="Helvetica Neue Bold Condensed" charset="0"/>
                <a:ea typeface="ＭＳ Ｐゴシック" charset="0"/>
              </a:defRPr>
            </a:lvl7pPr>
            <a:lvl8pPr fontAlgn="base">
              <a:spcBef>
                <a:spcPct val="0"/>
              </a:spcBef>
              <a:spcAft>
                <a:spcPct val="0"/>
              </a:spcAft>
              <a:defRPr sz="1200">
                <a:solidFill>
                  <a:schemeClr val="tx1"/>
                </a:solidFill>
                <a:latin typeface="Helvetica Neue Bold Condensed" charset="0"/>
                <a:ea typeface="ＭＳ Ｐゴシック" charset="0"/>
              </a:defRPr>
            </a:lvl8pPr>
            <a:lvl9pPr fontAlgn="base">
              <a:spcBef>
                <a:spcPct val="0"/>
              </a:spcBef>
              <a:spcAft>
                <a:spcPct val="0"/>
              </a:spcAft>
              <a:defRPr sz="1200">
                <a:solidFill>
                  <a:schemeClr val="tx1"/>
                </a:solidFill>
                <a:latin typeface="Helvetica Neue Bold Condensed" charset="0"/>
                <a:ea typeface="ＭＳ Ｐゴシック" charset="0"/>
              </a:defRPr>
            </a:lvl9pPr>
          </a:lstStyle>
          <a:p>
            <a:fld id="{4DCC511D-7B28-3C4A-B8AA-56F79BFA6A6E}"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788" r:id="rId1"/>
    <p:sldLayoutId id="2147483789" r:id="rId2"/>
    <p:sldLayoutId id="2147483790" r:id="rId3"/>
    <p:sldLayoutId id="2147483791" r:id="rId4"/>
    <p:sldLayoutId id="2147483792" r:id="rId5"/>
    <p:sldLayoutId id="2147483793" r:id="rId6"/>
    <p:sldLayoutId id="2147483794" r:id="rId7"/>
    <p:sldLayoutId id="2147483795" r:id="rId8"/>
    <p:sldLayoutId id="2147483796" r:id="rId9"/>
    <p:sldLayoutId id="2147483797" r:id="rId10"/>
    <p:sldLayoutId id="2147483798" r:id="rId11"/>
  </p:sldLayoutIdLst>
  <p:transition xmlns:p14="http://schemas.microsoft.com/office/powerpoint/2010/main"/>
  <p:hf sldNum="0" hdr="0" ftr="0" dt="0"/>
  <p:txStyles>
    <p:titleStyle>
      <a:lvl1pPr marL="357188" algn="l" rtl="0" fontAlgn="base">
        <a:lnSpc>
          <a:spcPct val="90000"/>
        </a:lnSpc>
        <a:spcBef>
          <a:spcPct val="0"/>
        </a:spcBef>
        <a:spcAft>
          <a:spcPct val="0"/>
        </a:spcAft>
        <a:defRPr sz="7800">
          <a:solidFill>
            <a:schemeClr val="tx1"/>
          </a:solidFill>
          <a:latin typeface="+mj-lt"/>
          <a:ea typeface="+mj-ea"/>
          <a:cs typeface="+mj-cs"/>
          <a:sym typeface="Helvetica Neue Light" charset="0"/>
        </a:defRPr>
      </a:lvl1pPr>
      <a:lvl2pPr marL="357188" algn="l" rtl="0" fontAlgn="base">
        <a:lnSpc>
          <a:spcPct val="90000"/>
        </a:lnSpc>
        <a:spcBef>
          <a:spcPct val="0"/>
        </a:spcBef>
        <a:spcAft>
          <a:spcPct val="0"/>
        </a:spcAft>
        <a:defRPr sz="7800">
          <a:solidFill>
            <a:schemeClr val="tx1"/>
          </a:solidFill>
          <a:latin typeface="Helvetica Neue Light" charset="0"/>
          <a:ea typeface="ヒラギノ角ゴ ProN W3" charset="0"/>
          <a:cs typeface="ヒラギノ角ゴ ProN W3" charset="0"/>
          <a:sym typeface="Helvetica Neue Light" charset="0"/>
        </a:defRPr>
      </a:lvl2pPr>
      <a:lvl3pPr marL="357188" algn="l" rtl="0" fontAlgn="base">
        <a:lnSpc>
          <a:spcPct val="90000"/>
        </a:lnSpc>
        <a:spcBef>
          <a:spcPct val="0"/>
        </a:spcBef>
        <a:spcAft>
          <a:spcPct val="0"/>
        </a:spcAft>
        <a:defRPr sz="7800">
          <a:solidFill>
            <a:schemeClr val="tx1"/>
          </a:solidFill>
          <a:latin typeface="Helvetica Neue Light" charset="0"/>
          <a:ea typeface="ヒラギノ角ゴ ProN W3" charset="0"/>
          <a:cs typeface="ヒラギノ角ゴ ProN W3" charset="0"/>
          <a:sym typeface="Helvetica Neue Light" charset="0"/>
        </a:defRPr>
      </a:lvl3pPr>
      <a:lvl4pPr marL="357188" algn="l" rtl="0" fontAlgn="base">
        <a:lnSpc>
          <a:spcPct val="90000"/>
        </a:lnSpc>
        <a:spcBef>
          <a:spcPct val="0"/>
        </a:spcBef>
        <a:spcAft>
          <a:spcPct val="0"/>
        </a:spcAft>
        <a:defRPr sz="7800">
          <a:solidFill>
            <a:schemeClr val="tx1"/>
          </a:solidFill>
          <a:latin typeface="Helvetica Neue Light" charset="0"/>
          <a:ea typeface="ヒラギノ角ゴ ProN W3" charset="0"/>
          <a:cs typeface="ヒラギノ角ゴ ProN W3" charset="0"/>
          <a:sym typeface="Helvetica Neue Light" charset="0"/>
        </a:defRPr>
      </a:lvl4pPr>
      <a:lvl5pPr marL="357188" algn="l" rtl="0" fontAlgn="base">
        <a:lnSpc>
          <a:spcPct val="90000"/>
        </a:lnSpc>
        <a:spcBef>
          <a:spcPct val="0"/>
        </a:spcBef>
        <a:spcAft>
          <a:spcPct val="0"/>
        </a:spcAft>
        <a:defRPr sz="7800">
          <a:solidFill>
            <a:schemeClr val="tx1"/>
          </a:solidFill>
          <a:latin typeface="Helvetica Neue Light" charset="0"/>
          <a:ea typeface="ヒラギノ角ゴ ProN W3" charset="0"/>
          <a:cs typeface="ヒラギノ角ゴ ProN W3" charset="0"/>
          <a:sym typeface="Helvetica Neue Light" charset="0"/>
        </a:defRPr>
      </a:lvl5pPr>
      <a:lvl6pPr marL="814388" algn="l" rtl="0" fontAlgn="base">
        <a:lnSpc>
          <a:spcPct val="90000"/>
        </a:lnSpc>
        <a:spcBef>
          <a:spcPct val="0"/>
        </a:spcBef>
        <a:spcAft>
          <a:spcPct val="0"/>
        </a:spcAft>
        <a:defRPr sz="7800">
          <a:solidFill>
            <a:schemeClr val="tx1"/>
          </a:solidFill>
          <a:latin typeface="Helvetica Neue Light" charset="0"/>
          <a:ea typeface="ヒラギノ角ゴ ProN W3" charset="0"/>
          <a:cs typeface="ヒラギノ角ゴ ProN W3" charset="0"/>
          <a:sym typeface="Helvetica Neue Light" charset="0"/>
        </a:defRPr>
      </a:lvl6pPr>
      <a:lvl7pPr marL="1271588" algn="l" rtl="0" fontAlgn="base">
        <a:lnSpc>
          <a:spcPct val="90000"/>
        </a:lnSpc>
        <a:spcBef>
          <a:spcPct val="0"/>
        </a:spcBef>
        <a:spcAft>
          <a:spcPct val="0"/>
        </a:spcAft>
        <a:defRPr sz="7800">
          <a:solidFill>
            <a:schemeClr val="tx1"/>
          </a:solidFill>
          <a:latin typeface="Helvetica Neue Light" charset="0"/>
          <a:ea typeface="ヒラギノ角ゴ ProN W3" charset="0"/>
          <a:cs typeface="ヒラギノ角ゴ ProN W3" charset="0"/>
          <a:sym typeface="Helvetica Neue Light" charset="0"/>
        </a:defRPr>
      </a:lvl7pPr>
      <a:lvl8pPr marL="1728788" algn="l" rtl="0" fontAlgn="base">
        <a:lnSpc>
          <a:spcPct val="90000"/>
        </a:lnSpc>
        <a:spcBef>
          <a:spcPct val="0"/>
        </a:spcBef>
        <a:spcAft>
          <a:spcPct val="0"/>
        </a:spcAft>
        <a:defRPr sz="7800">
          <a:solidFill>
            <a:schemeClr val="tx1"/>
          </a:solidFill>
          <a:latin typeface="Helvetica Neue Light" charset="0"/>
          <a:ea typeface="ヒラギノ角ゴ ProN W3" charset="0"/>
          <a:cs typeface="ヒラギノ角ゴ ProN W3" charset="0"/>
          <a:sym typeface="Helvetica Neue Light" charset="0"/>
        </a:defRPr>
      </a:lvl8pPr>
      <a:lvl9pPr marL="2185988" algn="l" rtl="0" fontAlgn="base">
        <a:lnSpc>
          <a:spcPct val="90000"/>
        </a:lnSpc>
        <a:spcBef>
          <a:spcPct val="0"/>
        </a:spcBef>
        <a:spcAft>
          <a:spcPct val="0"/>
        </a:spcAft>
        <a:defRPr sz="7800">
          <a:solidFill>
            <a:schemeClr val="tx1"/>
          </a:solidFill>
          <a:latin typeface="Helvetica Neue Light" charset="0"/>
          <a:ea typeface="ヒラギノ角ゴ ProN W3" charset="0"/>
          <a:cs typeface="ヒラギノ角ゴ ProN W3" charset="0"/>
          <a:sym typeface="Helvetica Neue Light" charset="0"/>
        </a:defRPr>
      </a:lvl9pPr>
    </p:titleStyle>
    <p:bodyStyle>
      <a:lvl1pPr marL="431800" indent="-431800" algn="l" rtl="0" fontAlgn="base">
        <a:spcBef>
          <a:spcPts val="3200"/>
        </a:spcBef>
        <a:spcAft>
          <a:spcPct val="0"/>
        </a:spcAft>
        <a:buSzPct val="77000"/>
        <a:buChar char="•"/>
        <a:defRPr sz="3600">
          <a:solidFill>
            <a:srgbClr val="646461"/>
          </a:solidFill>
          <a:latin typeface="+mn-lt"/>
          <a:ea typeface="+mn-ea"/>
          <a:cs typeface="+mn-cs"/>
          <a:sym typeface="Helvetica Neue" charset="0"/>
        </a:defRPr>
      </a:lvl1pPr>
      <a:lvl2pPr marL="825500" indent="-431800" algn="l" rtl="0" fontAlgn="base">
        <a:spcBef>
          <a:spcPts val="3200"/>
        </a:spcBef>
        <a:spcAft>
          <a:spcPct val="0"/>
        </a:spcAft>
        <a:buSzPct val="77000"/>
        <a:buChar char="•"/>
        <a:defRPr sz="3600">
          <a:solidFill>
            <a:srgbClr val="646461"/>
          </a:solidFill>
          <a:latin typeface="+mn-lt"/>
          <a:ea typeface="+mn-ea"/>
          <a:cs typeface="+mn-cs"/>
          <a:sym typeface="Helvetica Neue" charset="0"/>
        </a:defRPr>
      </a:lvl2pPr>
      <a:lvl3pPr marL="1270000" indent="-431800" algn="l" rtl="0" fontAlgn="base">
        <a:spcBef>
          <a:spcPts val="3200"/>
        </a:spcBef>
        <a:spcAft>
          <a:spcPct val="0"/>
        </a:spcAft>
        <a:buSzPct val="77000"/>
        <a:buChar char="•"/>
        <a:defRPr sz="3600">
          <a:solidFill>
            <a:srgbClr val="646461"/>
          </a:solidFill>
          <a:latin typeface="+mn-lt"/>
          <a:ea typeface="+mn-ea"/>
          <a:cs typeface="+mn-cs"/>
          <a:sym typeface="Helvetica Neue" charset="0"/>
        </a:defRPr>
      </a:lvl3pPr>
      <a:lvl4pPr marL="1714500" indent="-431800" algn="l" rtl="0" fontAlgn="base">
        <a:spcBef>
          <a:spcPts val="3200"/>
        </a:spcBef>
        <a:spcAft>
          <a:spcPct val="0"/>
        </a:spcAft>
        <a:buSzPct val="77000"/>
        <a:buChar char="•"/>
        <a:defRPr sz="3600">
          <a:solidFill>
            <a:srgbClr val="646461"/>
          </a:solidFill>
          <a:latin typeface="+mn-lt"/>
          <a:ea typeface="+mn-ea"/>
          <a:cs typeface="+mn-cs"/>
          <a:sym typeface="Helvetica Neue" charset="0"/>
        </a:defRPr>
      </a:lvl4pPr>
      <a:lvl5pPr marL="2159000" indent="-431800" algn="l" rtl="0" fontAlgn="base">
        <a:spcBef>
          <a:spcPts val="3200"/>
        </a:spcBef>
        <a:spcAft>
          <a:spcPct val="0"/>
        </a:spcAft>
        <a:buSzPct val="77000"/>
        <a:buChar char="•"/>
        <a:defRPr sz="3600">
          <a:solidFill>
            <a:srgbClr val="646461"/>
          </a:solidFill>
          <a:latin typeface="+mn-lt"/>
          <a:ea typeface="+mn-ea"/>
          <a:cs typeface="+mn-cs"/>
          <a:sym typeface="Helvetica Neue" charset="0"/>
        </a:defRPr>
      </a:lvl5pPr>
      <a:lvl6pPr marL="2616200" indent="-431800" algn="l" rtl="0" fontAlgn="base">
        <a:spcBef>
          <a:spcPts val="3200"/>
        </a:spcBef>
        <a:spcAft>
          <a:spcPct val="0"/>
        </a:spcAft>
        <a:buSzPct val="77000"/>
        <a:buChar char="•"/>
        <a:defRPr sz="3600">
          <a:solidFill>
            <a:srgbClr val="646461"/>
          </a:solidFill>
          <a:latin typeface="+mn-lt"/>
          <a:ea typeface="+mn-ea"/>
          <a:cs typeface="+mn-cs"/>
          <a:sym typeface="Helvetica Neue" charset="0"/>
        </a:defRPr>
      </a:lvl6pPr>
      <a:lvl7pPr marL="3073400" indent="-431800" algn="l" rtl="0" fontAlgn="base">
        <a:spcBef>
          <a:spcPts val="3200"/>
        </a:spcBef>
        <a:spcAft>
          <a:spcPct val="0"/>
        </a:spcAft>
        <a:buSzPct val="77000"/>
        <a:buChar char="•"/>
        <a:defRPr sz="3600">
          <a:solidFill>
            <a:srgbClr val="646461"/>
          </a:solidFill>
          <a:latin typeface="+mn-lt"/>
          <a:ea typeface="+mn-ea"/>
          <a:cs typeface="+mn-cs"/>
          <a:sym typeface="Helvetica Neue" charset="0"/>
        </a:defRPr>
      </a:lvl7pPr>
      <a:lvl8pPr marL="3530600" indent="-431800" algn="l" rtl="0" fontAlgn="base">
        <a:spcBef>
          <a:spcPts val="3200"/>
        </a:spcBef>
        <a:spcAft>
          <a:spcPct val="0"/>
        </a:spcAft>
        <a:buSzPct val="77000"/>
        <a:buChar char="•"/>
        <a:defRPr sz="3600">
          <a:solidFill>
            <a:srgbClr val="646461"/>
          </a:solidFill>
          <a:latin typeface="+mn-lt"/>
          <a:ea typeface="+mn-ea"/>
          <a:cs typeface="+mn-cs"/>
          <a:sym typeface="Helvetica Neue" charset="0"/>
        </a:defRPr>
      </a:lvl8pPr>
      <a:lvl9pPr marL="3987800" indent="-431800" algn="l" rtl="0" fontAlgn="base">
        <a:spcBef>
          <a:spcPts val="3200"/>
        </a:spcBef>
        <a:spcAft>
          <a:spcPct val="0"/>
        </a:spcAft>
        <a:buSzPct val="77000"/>
        <a:buChar char="•"/>
        <a:defRPr sz="3600">
          <a:solidFill>
            <a:srgbClr val="646461"/>
          </a:solidFill>
          <a:latin typeface="+mn-lt"/>
          <a:ea typeface="+mn-ea"/>
          <a:cs typeface="+mn-cs"/>
          <a:sym typeface="Helvetica Neue"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tx1">
            <a:lumMod val="50000"/>
          </a:schemeClr>
        </a:solidFill>
        <a:effectLst/>
      </p:bgPr>
    </p:bg>
    <p:spTree>
      <p:nvGrpSpPr>
        <p:cNvPr id="1" name=""/>
        <p:cNvGrpSpPr/>
        <p:nvPr/>
      </p:nvGrpSpPr>
      <p:grpSpPr>
        <a:xfrm>
          <a:off x="0" y="0"/>
          <a:ext cx="0" cy="0"/>
          <a:chOff x="0" y="0"/>
          <a:chExt cx="0" cy="0"/>
        </a:xfrm>
      </p:grpSpPr>
      <p:sp>
        <p:nvSpPr>
          <p:cNvPr id="13313" name="Rectangle 1"/>
          <p:cNvSpPr>
            <a:spLocks/>
          </p:cNvSpPr>
          <p:nvPr/>
        </p:nvSpPr>
        <p:spPr bwMode="auto">
          <a:xfrm>
            <a:off x="282575" y="279400"/>
            <a:ext cx="12446000" cy="9220200"/>
          </a:xfrm>
          <a:prstGeom prst="rect">
            <a:avLst/>
          </a:prstGeom>
          <a:noFill/>
          <a:ln w="25400" cap="flat">
            <a:solidFill>
              <a:srgbClr val="908F95"/>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3314" name="Line 2"/>
          <p:cNvSpPr>
            <a:spLocks noChangeShapeType="1"/>
          </p:cNvSpPr>
          <p:nvPr/>
        </p:nvSpPr>
        <p:spPr bwMode="auto">
          <a:xfrm>
            <a:off x="277813" y="8356600"/>
            <a:ext cx="12458700" cy="0"/>
          </a:xfrm>
          <a:prstGeom prst="line">
            <a:avLst/>
          </a:prstGeom>
          <a:noFill/>
          <a:ln w="25400" cap="flat">
            <a:solidFill>
              <a:srgbClr val="908F95"/>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3315" name="Rectangle 3"/>
          <p:cNvSpPr>
            <a:spLocks noGrp="1" noChangeArrowheads="1"/>
          </p:cNvSpPr>
          <p:nvPr>
            <p:ph type="body" idx="1"/>
          </p:nvPr>
        </p:nvSpPr>
        <p:spPr bwMode="auto">
          <a:xfrm>
            <a:off x="368300" y="9017000"/>
            <a:ext cx="10845800" cy="431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t" anchorCtr="0" compatLnSpc="1">
            <a:prstTxWarp prst="textNoShape">
              <a:avLst/>
            </a:prstTxWarp>
          </a:bodyPr>
          <a:lstStyle/>
          <a:p>
            <a:pPr lvl="0"/>
            <a:r>
              <a:rPr lang="en-US">
                <a:sym typeface="Helvetica Neue Bold Condensed" charset="0"/>
              </a:rPr>
              <a:t>Click to edit Master text styles</a:t>
            </a:r>
          </a:p>
          <a:p>
            <a:pPr lvl="1"/>
            <a:r>
              <a:rPr lang="en-US">
                <a:sym typeface="Helvetica Neue Bold Condensed" charset="0"/>
              </a:rPr>
              <a:t>Second level</a:t>
            </a:r>
          </a:p>
          <a:p>
            <a:pPr lvl="2"/>
            <a:r>
              <a:rPr lang="en-US">
                <a:sym typeface="Helvetica Neue Bold Condensed" charset="0"/>
              </a:rPr>
              <a:t>Third level</a:t>
            </a:r>
          </a:p>
          <a:p>
            <a:pPr lvl="3"/>
            <a:r>
              <a:rPr lang="en-US">
                <a:sym typeface="Helvetica Neue Bold Condensed" charset="0"/>
              </a:rPr>
              <a:t>Fourth level</a:t>
            </a:r>
          </a:p>
          <a:p>
            <a:pPr lvl="4"/>
            <a:r>
              <a:rPr lang="en-US">
                <a:sym typeface="Helvetica Neue Bold Condensed" charset="0"/>
              </a:rPr>
              <a:t>Fifth level</a:t>
            </a:r>
          </a:p>
        </p:txBody>
      </p:sp>
      <p:sp>
        <p:nvSpPr>
          <p:cNvPr id="13316" name="Rectangle 4"/>
          <p:cNvSpPr>
            <a:spLocks noGrp="1" noChangeArrowheads="1"/>
          </p:cNvSpPr>
          <p:nvPr>
            <p:ph type="title"/>
          </p:nvPr>
        </p:nvSpPr>
        <p:spPr bwMode="auto">
          <a:xfrm>
            <a:off x="368300" y="8369300"/>
            <a:ext cx="10845800" cy="660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b" anchorCtr="0" compatLnSpc="1">
            <a:prstTxWarp prst="textNoShape">
              <a:avLst/>
            </a:prstTxWarp>
          </a:bodyPr>
          <a:lstStyle/>
          <a:p>
            <a:pPr lvl="0"/>
            <a:r>
              <a:rPr lang="en-US">
                <a:sym typeface="Helvetica Neue Bold Condensed" charset="0"/>
              </a:rPr>
              <a:t>Click to edit Master title style</a:t>
            </a:r>
          </a:p>
        </p:txBody>
      </p:sp>
      <p:sp>
        <p:nvSpPr>
          <p:cNvPr id="13317" name="Text Box 5"/>
          <p:cNvSpPr txBox="1">
            <a:spLocks noGrp="1" noChangeArrowheads="1"/>
          </p:cNvSpPr>
          <p:nvPr>
            <p:ph type="sldNum" sz="quarter" idx="4"/>
          </p:nvPr>
        </p:nvSpPr>
        <p:spPr bwMode="auto">
          <a:xfrm>
            <a:off x="6351588" y="9474200"/>
            <a:ext cx="312737" cy="304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vert="horz" wrap="none" lIns="91440" tIns="45720" rIns="91440" bIns="45720" numCol="1" anchor="t" anchorCtr="0" compatLnSpc="1">
            <a:prstTxWarp prst="textNoShape">
              <a:avLst/>
            </a:prstTxWarp>
          </a:bodyPr>
          <a:lstStyle>
            <a:lvl1pPr algn="ctr">
              <a:defRPr sz="1400">
                <a:solidFill>
                  <a:schemeClr val="tx1"/>
                </a:solidFill>
                <a:latin typeface="Helvetica Neue" charset="0"/>
                <a:ea typeface="ＭＳ Ｐゴシック" charset="0"/>
                <a:cs typeface="Helvetica Neue" charset="0"/>
                <a:sym typeface="Helvetica Neue" charset="0"/>
              </a:defRPr>
            </a:lvl1pPr>
            <a:lvl2pPr algn="l">
              <a:defRPr sz="1200">
                <a:solidFill>
                  <a:schemeClr val="tx1"/>
                </a:solidFill>
                <a:latin typeface="+mn-lt"/>
                <a:ea typeface="ＭＳ Ｐゴシック" charset="0"/>
              </a:defRPr>
            </a:lvl2pPr>
            <a:lvl3pPr algn="l">
              <a:defRPr sz="1200">
                <a:solidFill>
                  <a:schemeClr val="tx1"/>
                </a:solidFill>
                <a:latin typeface="+mn-lt"/>
                <a:ea typeface="ＭＳ Ｐゴシック" charset="0"/>
              </a:defRPr>
            </a:lvl3pPr>
            <a:lvl4pPr algn="l">
              <a:defRPr sz="1200">
                <a:solidFill>
                  <a:schemeClr val="tx1"/>
                </a:solidFill>
                <a:latin typeface="+mn-lt"/>
                <a:ea typeface="ＭＳ Ｐゴシック" charset="0"/>
              </a:defRPr>
            </a:lvl4pPr>
            <a:lvl5pPr algn="l">
              <a:defRPr sz="1200">
                <a:solidFill>
                  <a:schemeClr val="tx1"/>
                </a:solidFill>
                <a:latin typeface="+mn-lt"/>
                <a:ea typeface="ＭＳ Ｐゴシック" charset="0"/>
              </a:defRPr>
            </a:lvl5pPr>
            <a:lvl6pPr fontAlgn="base">
              <a:spcBef>
                <a:spcPct val="0"/>
              </a:spcBef>
              <a:spcAft>
                <a:spcPct val="0"/>
              </a:spcAft>
              <a:defRPr sz="1200">
                <a:solidFill>
                  <a:schemeClr val="tx1"/>
                </a:solidFill>
                <a:latin typeface="+mn-lt"/>
                <a:ea typeface="ＭＳ Ｐゴシック" charset="0"/>
              </a:defRPr>
            </a:lvl6pPr>
            <a:lvl7pPr fontAlgn="base">
              <a:spcBef>
                <a:spcPct val="0"/>
              </a:spcBef>
              <a:spcAft>
                <a:spcPct val="0"/>
              </a:spcAft>
              <a:defRPr sz="1200">
                <a:solidFill>
                  <a:schemeClr val="tx1"/>
                </a:solidFill>
                <a:latin typeface="+mn-lt"/>
                <a:ea typeface="ＭＳ Ｐゴシック" charset="0"/>
              </a:defRPr>
            </a:lvl7pPr>
            <a:lvl8pPr fontAlgn="base">
              <a:spcBef>
                <a:spcPct val="0"/>
              </a:spcBef>
              <a:spcAft>
                <a:spcPct val="0"/>
              </a:spcAft>
              <a:defRPr sz="1200">
                <a:solidFill>
                  <a:schemeClr val="tx1"/>
                </a:solidFill>
                <a:latin typeface="+mn-lt"/>
                <a:ea typeface="ＭＳ Ｐゴシック" charset="0"/>
              </a:defRPr>
            </a:lvl8pPr>
            <a:lvl9pPr fontAlgn="base">
              <a:spcBef>
                <a:spcPct val="0"/>
              </a:spcBef>
              <a:spcAft>
                <a:spcPct val="0"/>
              </a:spcAft>
              <a:defRPr sz="1200">
                <a:solidFill>
                  <a:schemeClr val="tx1"/>
                </a:solidFill>
                <a:latin typeface="+mn-lt"/>
                <a:ea typeface="ＭＳ Ｐゴシック" charset="0"/>
              </a:defRPr>
            </a:lvl9pPr>
          </a:lstStyle>
          <a:p>
            <a:fld id="{077BF891-BF57-1F41-A426-9F6097536F6F}"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799" r:id="rId1"/>
    <p:sldLayoutId id="2147483800" r:id="rId2"/>
    <p:sldLayoutId id="2147483801" r:id="rId3"/>
    <p:sldLayoutId id="2147483802" r:id="rId4"/>
    <p:sldLayoutId id="2147483803" r:id="rId5"/>
    <p:sldLayoutId id="2147483804" r:id="rId6"/>
    <p:sldLayoutId id="2147483805" r:id="rId7"/>
    <p:sldLayoutId id="2147483806" r:id="rId8"/>
    <p:sldLayoutId id="2147483807" r:id="rId9"/>
    <p:sldLayoutId id="2147483808" r:id="rId10"/>
    <p:sldLayoutId id="2147483809" r:id="rId11"/>
  </p:sldLayoutIdLst>
  <p:transition xmlns:p14="http://schemas.microsoft.com/office/powerpoint/2010/main"/>
  <p:hf sldNum="0" hdr="0" ftr="0" dt="0"/>
  <p:txStyles>
    <p:titleStyle>
      <a:lvl1pPr algn="l" rtl="0" fontAlgn="base">
        <a:spcBef>
          <a:spcPct val="0"/>
        </a:spcBef>
        <a:spcAft>
          <a:spcPct val="0"/>
        </a:spcAft>
        <a:defRPr sz="4200">
          <a:solidFill>
            <a:srgbClr val="D5D4D6"/>
          </a:solidFill>
          <a:latin typeface="+mj-lt"/>
          <a:ea typeface="+mj-ea"/>
          <a:cs typeface="+mj-cs"/>
          <a:sym typeface="Helvetica Neue Bold Condensed" charset="0"/>
        </a:defRPr>
      </a:lvl1pPr>
      <a:lvl2pPr algn="l" rtl="0" fontAlgn="base">
        <a:spcBef>
          <a:spcPct val="0"/>
        </a:spcBef>
        <a:spcAft>
          <a:spcPct val="0"/>
        </a:spcAft>
        <a:defRPr sz="4200">
          <a:solidFill>
            <a:srgbClr val="D5D4D6"/>
          </a:solidFill>
          <a:latin typeface="Helvetica Neue Bold Condensed" charset="0"/>
          <a:ea typeface="ヒラギノ角ゴ ProN W6" charset="0"/>
          <a:cs typeface="ヒラギノ角ゴ ProN W6" charset="0"/>
          <a:sym typeface="Helvetica Neue Bold Condensed" charset="0"/>
        </a:defRPr>
      </a:lvl2pPr>
      <a:lvl3pPr algn="l" rtl="0" fontAlgn="base">
        <a:spcBef>
          <a:spcPct val="0"/>
        </a:spcBef>
        <a:spcAft>
          <a:spcPct val="0"/>
        </a:spcAft>
        <a:defRPr sz="4200">
          <a:solidFill>
            <a:srgbClr val="D5D4D6"/>
          </a:solidFill>
          <a:latin typeface="Helvetica Neue Bold Condensed" charset="0"/>
          <a:ea typeface="ヒラギノ角ゴ ProN W6" charset="0"/>
          <a:cs typeface="ヒラギノ角ゴ ProN W6" charset="0"/>
          <a:sym typeface="Helvetica Neue Bold Condensed" charset="0"/>
        </a:defRPr>
      </a:lvl3pPr>
      <a:lvl4pPr algn="l" rtl="0" fontAlgn="base">
        <a:spcBef>
          <a:spcPct val="0"/>
        </a:spcBef>
        <a:spcAft>
          <a:spcPct val="0"/>
        </a:spcAft>
        <a:defRPr sz="4200">
          <a:solidFill>
            <a:srgbClr val="D5D4D6"/>
          </a:solidFill>
          <a:latin typeface="Helvetica Neue Bold Condensed" charset="0"/>
          <a:ea typeface="ヒラギノ角ゴ ProN W6" charset="0"/>
          <a:cs typeface="ヒラギノ角ゴ ProN W6" charset="0"/>
          <a:sym typeface="Helvetica Neue Bold Condensed" charset="0"/>
        </a:defRPr>
      </a:lvl4pPr>
      <a:lvl5pPr algn="l" rtl="0" fontAlgn="base">
        <a:spcBef>
          <a:spcPct val="0"/>
        </a:spcBef>
        <a:spcAft>
          <a:spcPct val="0"/>
        </a:spcAft>
        <a:defRPr sz="4200">
          <a:solidFill>
            <a:srgbClr val="D5D4D6"/>
          </a:solidFill>
          <a:latin typeface="Helvetica Neue Bold Condensed" charset="0"/>
          <a:ea typeface="ヒラギノ角ゴ ProN W6" charset="0"/>
          <a:cs typeface="ヒラギノ角ゴ ProN W6" charset="0"/>
          <a:sym typeface="Helvetica Neue Bold Condensed" charset="0"/>
        </a:defRPr>
      </a:lvl5pPr>
      <a:lvl6pPr marL="457200" algn="l" rtl="0" fontAlgn="base">
        <a:spcBef>
          <a:spcPct val="0"/>
        </a:spcBef>
        <a:spcAft>
          <a:spcPct val="0"/>
        </a:spcAft>
        <a:defRPr sz="4200">
          <a:solidFill>
            <a:srgbClr val="D5D4D6"/>
          </a:solidFill>
          <a:latin typeface="Helvetica Neue Bold Condensed" charset="0"/>
          <a:ea typeface="ヒラギノ角ゴ ProN W6" charset="0"/>
          <a:cs typeface="ヒラギノ角ゴ ProN W6" charset="0"/>
          <a:sym typeface="Helvetica Neue Bold Condensed" charset="0"/>
        </a:defRPr>
      </a:lvl6pPr>
      <a:lvl7pPr marL="914400" algn="l" rtl="0" fontAlgn="base">
        <a:spcBef>
          <a:spcPct val="0"/>
        </a:spcBef>
        <a:spcAft>
          <a:spcPct val="0"/>
        </a:spcAft>
        <a:defRPr sz="4200">
          <a:solidFill>
            <a:srgbClr val="D5D4D6"/>
          </a:solidFill>
          <a:latin typeface="Helvetica Neue Bold Condensed" charset="0"/>
          <a:ea typeface="ヒラギノ角ゴ ProN W6" charset="0"/>
          <a:cs typeface="ヒラギノ角ゴ ProN W6" charset="0"/>
          <a:sym typeface="Helvetica Neue Bold Condensed" charset="0"/>
        </a:defRPr>
      </a:lvl7pPr>
      <a:lvl8pPr marL="1371600" algn="l" rtl="0" fontAlgn="base">
        <a:spcBef>
          <a:spcPct val="0"/>
        </a:spcBef>
        <a:spcAft>
          <a:spcPct val="0"/>
        </a:spcAft>
        <a:defRPr sz="4200">
          <a:solidFill>
            <a:srgbClr val="D5D4D6"/>
          </a:solidFill>
          <a:latin typeface="Helvetica Neue Bold Condensed" charset="0"/>
          <a:ea typeface="ヒラギノ角ゴ ProN W6" charset="0"/>
          <a:cs typeface="ヒラギノ角ゴ ProN W6" charset="0"/>
          <a:sym typeface="Helvetica Neue Bold Condensed" charset="0"/>
        </a:defRPr>
      </a:lvl8pPr>
      <a:lvl9pPr marL="1828800" algn="l" rtl="0" fontAlgn="base">
        <a:spcBef>
          <a:spcPct val="0"/>
        </a:spcBef>
        <a:spcAft>
          <a:spcPct val="0"/>
        </a:spcAft>
        <a:defRPr sz="4200">
          <a:solidFill>
            <a:srgbClr val="D5D4D6"/>
          </a:solidFill>
          <a:latin typeface="Helvetica Neue Bold Condensed" charset="0"/>
          <a:ea typeface="ヒラギノ角ゴ ProN W6" charset="0"/>
          <a:cs typeface="ヒラギノ角ゴ ProN W6" charset="0"/>
          <a:sym typeface="Helvetica Neue Bold Condensed" charset="0"/>
        </a:defRPr>
      </a:lvl9pPr>
    </p:titleStyle>
    <p:bodyStyle>
      <a:lvl1pPr algn="l" rtl="0" fontAlgn="base">
        <a:spcBef>
          <a:spcPct val="0"/>
        </a:spcBef>
        <a:spcAft>
          <a:spcPct val="0"/>
        </a:spcAft>
        <a:defRPr sz="2400">
          <a:solidFill>
            <a:srgbClr val="5483A6"/>
          </a:solidFill>
          <a:latin typeface="+mn-lt"/>
          <a:ea typeface="+mn-ea"/>
          <a:cs typeface="+mn-cs"/>
          <a:sym typeface="Helvetica Neue Bold Condensed" charset="0"/>
        </a:defRPr>
      </a:lvl1pPr>
      <a:lvl2pPr algn="l" rtl="0" fontAlgn="base">
        <a:spcBef>
          <a:spcPct val="0"/>
        </a:spcBef>
        <a:spcAft>
          <a:spcPct val="0"/>
        </a:spcAft>
        <a:defRPr sz="2400">
          <a:solidFill>
            <a:srgbClr val="5483A6"/>
          </a:solidFill>
          <a:latin typeface="+mn-lt"/>
          <a:ea typeface="+mn-ea"/>
          <a:cs typeface="+mn-cs"/>
          <a:sym typeface="Helvetica Neue Bold Condensed" charset="0"/>
        </a:defRPr>
      </a:lvl2pPr>
      <a:lvl3pPr algn="l" rtl="0" fontAlgn="base">
        <a:spcBef>
          <a:spcPct val="0"/>
        </a:spcBef>
        <a:spcAft>
          <a:spcPct val="0"/>
        </a:spcAft>
        <a:defRPr sz="2400">
          <a:solidFill>
            <a:srgbClr val="5483A6"/>
          </a:solidFill>
          <a:latin typeface="+mn-lt"/>
          <a:ea typeface="+mn-ea"/>
          <a:cs typeface="+mn-cs"/>
          <a:sym typeface="Helvetica Neue Bold Condensed" charset="0"/>
        </a:defRPr>
      </a:lvl3pPr>
      <a:lvl4pPr algn="l" rtl="0" fontAlgn="base">
        <a:spcBef>
          <a:spcPct val="0"/>
        </a:spcBef>
        <a:spcAft>
          <a:spcPct val="0"/>
        </a:spcAft>
        <a:defRPr sz="2400">
          <a:solidFill>
            <a:srgbClr val="5483A6"/>
          </a:solidFill>
          <a:latin typeface="+mn-lt"/>
          <a:ea typeface="+mn-ea"/>
          <a:cs typeface="+mn-cs"/>
          <a:sym typeface="Helvetica Neue Bold Condensed" charset="0"/>
        </a:defRPr>
      </a:lvl4pPr>
      <a:lvl5pPr algn="l" rtl="0" fontAlgn="base">
        <a:spcBef>
          <a:spcPct val="0"/>
        </a:spcBef>
        <a:spcAft>
          <a:spcPct val="0"/>
        </a:spcAft>
        <a:defRPr sz="2400">
          <a:solidFill>
            <a:srgbClr val="5483A6"/>
          </a:solidFill>
          <a:latin typeface="+mn-lt"/>
          <a:ea typeface="+mn-ea"/>
          <a:cs typeface="+mn-cs"/>
          <a:sym typeface="Helvetica Neue Bold Condensed" charset="0"/>
        </a:defRPr>
      </a:lvl5pPr>
      <a:lvl6pPr marL="457200" algn="l" rtl="0" fontAlgn="base">
        <a:spcBef>
          <a:spcPct val="0"/>
        </a:spcBef>
        <a:spcAft>
          <a:spcPct val="0"/>
        </a:spcAft>
        <a:defRPr sz="2400">
          <a:solidFill>
            <a:srgbClr val="5483A6"/>
          </a:solidFill>
          <a:latin typeface="+mn-lt"/>
          <a:ea typeface="+mn-ea"/>
          <a:cs typeface="+mn-cs"/>
          <a:sym typeface="Helvetica Neue Bold Condensed" charset="0"/>
        </a:defRPr>
      </a:lvl6pPr>
      <a:lvl7pPr marL="914400" algn="l" rtl="0" fontAlgn="base">
        <a:spcBef>
          <a:spcPct val="0"/>
        </a:spcBef>
        <a:spcAft>
          <a:spcPct val="0"/>
        </a:spcAft>
        <a:defRPr sz="2400">
          <a:solidFill>
            <a:srgbClr val="5483A6"/>
          </a:solidFill>
          <a:latin typeface="+mn-lt"/>
          <a:ea typeface="+mn-ea"/>
          <a:cs typeface="+mn-cs"/>
          <a:sym typeface="Helvetica Neue Bold Condensed" charset="0"/>
        </a:defRPr>
      </a:lvl7pPr>
      <a:lvl8pPr marL="1371600" algn="l" rtl="0" fontAlgn="base">
        <a:spcBef>
          <a:spcPct val="0"/>
        </a:spcBef>
        <a:spcAft>
          <a:spcPct val="0"/>
        </a:spcAft>
        <a:defRPr sz="2400">
          <a:solidFill>
            <a:srgbClr val="5483A6"/>
          </a:solidFill>
          <a:latin typeface="+mn-lt"/>
          <a:ea typeface="+mn-ea"/>
          <a:cs typeface="+mn-cs"/>
          <a:sym typeface="Helvetica Neue Bold Condensed" charset="0"/>
        </a:defRPr>
      </a:lvl8pPr>
      <a:lvl9pPr marL="1828800" algn="l" rtl="0" fontAlgn="base">
        <a:spcBef>
          <a:spcPct val="0"/>
        </a:spcBef>
        <a:spcAft>
          <a:spcPct val="0"/>
        </a:spcAft>
        <a:defRPr sz="2400">
          <a:solidFill>
            <a:srgbClr val="5483A6"/>
          </a:solidFill>
          <a:latin typeface="+mn-lt"/>
          <a:ea typeface="+mn-ea"/>
          <a:cs typeface="+mn-cs"/>
          <a:sym typeface="Helvetica Neue Bold Condensed"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tx1">
            <a:lumMod val="50000"/>
          </a:schemeClr>
        </a:solidFill>
        <a:effectLst/>
      </p:bgPr>
    </p:bg>
    <p:spTree>
      <p:nvGrpSpPr>
        <p:cNvPr id="1" name=""/>
        <p:cNvGrpSpPr/>
        <p:nvPr/>
      </p:nvGrpSpPr>
      <p:grpSpPr>
        <a:xfrm>
          <a:off x="0" y="0"/>
          <a:ext cx="0" cy="0"/>
          <a:chOff x="0" y="0"/>
          <a:chExt cx="0" cy="0"/>
        </a:xfrm>
      </p:grpSpPr>
      <p:sp>
        <p:nvSpPr>
          <p:cNvPr id="14337" name="Rectangle 1"/>
          <p:cNvSpPr>
            <a:spLocks/>
          </p:cNvSpPr>
          <p:nvPr/>
        </p:nvSpPr>
        <p:spPr bwMode="auto">
          <a:xfrm>
            <a:off x="282575" y="279400"/>
            <a:ext cx="12446000" cy="9220200"/>
          </a:xfrm>
          <a:prstGeom prst="rect">
            <a:avLst/>
          </a:prstGeom>
          <a:noFill/>
          <a:ln w="25400" cap="flat">
            <a:solidFill>
              <a:srgbClr val="908F95"/>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4338" name="Text Box 2"/>
          <p:cNvSpPr txBox="1">
            <a:spLocks noGrp="1" noChangeArrowheads="1"/>
          </p:cNvSpPr>
          <p:nvPr>
            <p:ph type="sldNum" sz="quarter" idx="4"/>
          </p:nvPr>
        </p:nvSpPr>
        <p:spPr bwMode="auto">
          <a:xfrm>
            <a:off x="6351588" y="9474200"/>
            <a:ext cx="312737" cy="304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vert="horz" wrap="none" lIns="91440" tIns="45720" rIns="91440" bIns="45720" numCol="1" anchor="t" anchorCtr="0" compatLnSpc="1">
            <a:prstTxWarp prst="textNoShape">
              <a:avLst/>
            </a:prstTxWarp>
          </a:bodyPr>
          <a:lstStyle>
            <a:lvl1pPr algn="ctr">
              <a:defRPr sz="1400">
                <a:solidFill>
                  <a:schemeClr val="tx1"/>
                </a:solidFill>
                <a:latin typeface="+mn-lt"/>
                <a:ea typeface="ＭＳ Ｐゴシック" charset="0"/>
                <a:cs typeface="Helvetica Neue" charset="0"/>
                <a:sym typeface="Helvetica Neue" charset="0"/>
              </a:defRPr>
            </a:lvl1pPr>
            <a:lvl2pPr algn="l">
              <a:defRPr sz="1200">
                <a:solidFill>
                  <a:schemeClr val="tx1"/>
                </a:solidFill>
                <a:latin typeface="Helvetica Neue Bold Condensed" charset="0"/>
                <a:ea typeface="ＭＳ Ｐゴシック" charset="0"/>
              </a:defRPr>
            </a:lvl2pPr>
            <a:lvl3pPr algn="l">
              <a:defRPr sz="1200">
                <a:solidFill>
                  <a:schemeClr val="tx1"/>
                </a:solidFill>
                <a:latin typeface="Helvetica Neue Bold Condensed" charset="0"/>
                <a:ea typeface="ＭＳ Ｐゴシック" charset="0"/>
              </a:defRPr>
            </a:lvl3pPr>
            <a:lvl4pPr algn="l">
              <a:defRPr sz="1200">
                <a:solidFill>
                  <a:schemeClr val="tx1"/>
                </a:solidFill>
                <a:latin typeface="Helvetica Neue Bold Condensed" charset="0"/>
                <a:ea typeface="ＭＳ Ｐゴシック" charset="0"/>
              </a:defRPr>
            </a:lvl4pPr>
            <a:lvl5pPr algn="l">
              <a:defRPr sz="1200">
                <a:solidFill>
                  <a:schemeClr val="tx1"/>
                </a:solidFill>
                <a:latin typeface="Helvetica Neue Bold Condensed" charset="0"/>
                <a:ea typeface="ＭＳ Ｐゴシック" charset="0"/>
              </a:defRPr>
            </a:lvl5pPr>
            <a:lvl6pPr fontAlgn="base">
              <a:spcBef>
                <a:spcPct val="0"/>
              </a:spcBef>
              <a:spcAft>
                <a:spcPct val="0"/>
              </a:spcAft>
              <a:defRPr sz="1200">
                <a:solidFill>
                  <a:schemeClr val="tx1"/>
                </a:solidFill>
                <a:latin typeface="Helvetica Neue Bold Condensed" charset="0"/>
                <a:ea typeface="ＭＳ Ｐゴシック" charset="0"/>
              </a:defRPr>
            </a:lvl6pPr>
            <a:lvl7pPr fontAlgn="base">
              <a:spcBef>
                <a:spcPct val="0"/>
              </a:spcBef>
              <a:spcAft>
                <a:spcPct val="0"/>
              </a:spcAft>
              <a:defRPr sz="1200">
                <a:solidFill>
                  <a:schemeClr val="tx1"/>
                </a:solidFill>
                <a:latin typeface="Helvetica Neue Bold Condensed" charset="0"/>
                <a:ea typeface="ＭＳ Ｐゴシック" charset="0"/>
              </a:defRPr>
            </a:lvl7pPr>
            <a:lvl8pPr fontAlgn="base">
              <a:spcBef>
                <a:spcPct val="0"/>
              </a:spcBef>
              <a:spcAft>
                <a:spcPct val="0"/>
              </a:spcAft>
              <a:defRPr sz="1200">
                <a:solidFill>
                  <a:schemeClr val="tx1"/>
                </a:solidFill>
                <a:latin typeface="Helvetica Neue Bold Condensed" charset="0"/>
                <a:ea typeface="ＭＳ Ｐゴシック" charset="0"/>
              </a:defRPr>
            </a:lvl8pPr>
            <a:lvl9pPr fontAlgn="base">
              <a:spcBef>
                <a:spcPct val="0"/>
              </a:spcBef>
              <a:spcAft>
                <a:spcPct val="0"/>
              </a:spcAft>
              <a:defRPr sz="1200">
                <a:solidFill>
                  <a:schemeClr val="tx1"/>
                </a:solidFill>
                <a:latin typeface="Helvetica Neue Bold Condensed" charset="0"/>
                <a:ea typeface="ＭＳ Ｐゴシック" charset="0"/>
              </a:defRPr>
            </a:lvl9pPr>
          </a:lstStyle>
          <a:p>
            <a:fld id="{11B29690-286E-5D48-9A7A-5A3383DCE231}"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810" r:id="rId1"/>
    <p:sldLayoutId id="2147483811" r:id="rId2"/>
    <p:sldLayoutId id="2147483812" r:id="rId3"/>
    <p:sldLayoutId id="2147483813" r:id="rId4"/>
    <p:sldLayoutId id="2147483814" r:id="rId5"/>
    <p:sldLayoutId id="2147483815" r:id="rId6"/>
    <p:sldLayoutId id="2147483816" r:id="rId7"/>
    <p:sldLayoutId id="2147483817" r:id="rId8"/>
    <p:sldLayoutId id="2147483818" r:id="rId9"/>
    <p:sldLayoutId id="2147483819" r:id="rId10"/>
    <p:sldLayoutId id="2147483820" r:id="rId11"/>
  </p:sldLayoutIdLst>
  <p:transition xmlns:p14="http://schemas.microsoft.com/office/powerpoint/2010/main"/>
  <p:hf sldNum="0" hdr="0" ftr="0" dt="0"/>
  <p:txStyles>
    <p:titleStyle>
      <a:lvl1pPr marL="407988" algn="l" rtl="0" fontAlgn="base">
        <a:lnSpc>
          <a:spcPct val="90000"/>
        </a:lnSpc>
        <a:spcBef>
          <a:spcPct val="0"/>
        </a:spcBef>
        <a:spcAft>
          <a:spcPct val="0"/>
        </a:spcAft>
        <a:defRPr sz="7800">
          <a:solidFill>
            <a:schemeClr val="tx1"/>
          </a:solidFill>
          <a:latin typeface="+mj-lt"/>
          <a:ea typeface="+mj-ea"/>
          <a:cs typeface="+mj-cs"/>
          <a:sym typeface="Helvetica Neue Light" charset="0"/>
        </a:defRPr>
      </a:lvl1pPr>
      <a:lvl2pPr marL="407988" algn="l" rtl="0" fontAlgn="base">
        <a:lnSpc>
          <a:spcPct val="90000"/>
        </a:lnSpc>
        <a:spcBef>
          <a:spcPct val="0"/>
        </a:spcBef>
        <a:spcAft>
          <a:spcPct val="0"/>
        </a:spcAft>
        <a:defRPr sz="7800">
          <a:solidFill>
            <a:schemeClr val="tx1"/>
          </a:solidFill>
          <a:latin typeface="Helvetica Neue Light" charset="0"/>
          <a:ea typeface="ヒラギノ角ゴ ProN W3" charset="0"/>
          <a:cs typeface="ヒラギノ角ゴ ProN W3" charset="0"/>
          <a:sym typeface="Helvetica Neue Light" charset="0"/>
        </a:defRPr>
      </a:lvl2pPr>
      <a:lvl3pPr marL="407988" algn="l" rtl="0" fontAlgn="base">
        <a:lnSpc>
          <a:spcPct val="90000"/>
        </a:lnSpc>
        <a:spcBef>
          <a:spcPct val="0"/>
        </a:spcBef>
        <a:spcAft>
          <a:spcPct val="0"/>
        </a:spcAft>
        <a:defRPr sz="7800">
          <a:solidFill>
            <a:schemeClr val="tx1"/>
          </a:solidFill>
          <a:latin typeface="Helvetica Neue Light" charset="0"/>
          <a:ea typeface="ヒラギノ角ゴ ProN W3" charset="0"/>
          <a:cs typeface="ヒラギノ角ゴ ProN W3" charset="0"/>
          <a:sym typeface="Helvetica Neue Light" charset="0"/>
        </a:defRPr>
      </a:lvl3pPr>
      <a:lvl4pPr marL="407988" algn="l" rtl="0" fontAlgn="base">
        <a:lnSpc>
          <a:spcPct val="90000"/>
        </a:lnSpc>
        <a:spcBef>
          <a:spcPct val="0"/>
        </a:spcBef>
        <a:spcAft>
          <a:spcPct val="0"/>
        </a:spcAft>
        <a:defRPr sz="7800">
          <a:solidFill>
            <a:schemeClr val="tx1"/>
          </a:solidFill>
          <a:latin typeface="Helvetica Neue Light" charset="0"/>
          <a:ea typeface="ヒラギノ角ゴ ProN W3" charset="0"/>
          <a:cs typeface="ヒラギノ角ゴ ProN W3" charset="0"/>
          <a:sym typeface="Helvetica Neue Light" charset="0"/>
        </a:defRPr>
      </a:lvl4pPr>
      <a:lvl5pPr marL="407988" algn="l" rtl="0" fontAlgn="base">
        <a:lnSpc>
          <a:spcPct val="90000"/>
        </a:lnSpc>
        <a:spcBef>
          <a:spcPct val="0"/>
        </a:spcBef>
        <a:spcAft>
          <a:spcPct val="0"/>
        </a:spcAft>
        <a:defRPr sz="7800">
          <a:solidFill>
            <a:schemeClr val="tx1"/>
          </a:solidFill>
          <a:latin typeface="Helvetica Neue Light" charset="0"/>
          <a:ea typeface="ヒラギノ角ゴ ProN W3" charset="0"/>
          <a:cs typeface="ヒラギノ角ゴ ProN W3" charset="0"/>
          <a:sym typeface="Helvetica Neue Light" charset="0"/>
        </a:defRPr>
      </a:lvl5pPr>
      <a:lvl6pPr marL="865188" algn="l" rtl="0" fontAlgn="base">
        <a:lnSpc>
          <a:spcPct val="90000"/>
        </a:lnSpc>
        <a:spcBef>
          <a:spcPct val="0"/>
        </a:spcBef>
        <a:spcAft>
          <a:spcPct val="0"/>
        </a:spcAft>
        <a:defRPr sz="7800">
          <a:solidFill>
            <a:schemeClr val="tx1"/>
          </a:solidFill>
          <a:latin typeface="Helvetica Neue Light" charset="0"/>
          <a:ea typeface="ヒラギノ角ゴ ProN W3" charset="0"/>
          <a:cs typeface="ヒラギノ角ゴ ProN W3" charset="0"/>
          <a:sym typeface="Helvetica Neue Light" charset="0"/>
        </a:defRPr>
      </a:lvl6pPr>
      <a:lvl7pPr marL="1322388" algn="l" rtl="0" fontAlgn="base">
        <a:lnSpc>
          <a:spcPct val="90000"/>
        </a:lnSpc>
        <a:spcBef>
          <a:spcPct val="0"/>
        </a:spcBef>
        <a:spcAft>
          <a:spcPct val="0"/>
        </a:spcAft>
        <a:defRPr sz="7800">
          <a:solidFill>
            <a:schemeClr val="tx1"/>
          </a:solidFill>
          <a:latin typeface="Helvetica Neue Light" charset="0"/>
          <a:ea typeface="ヒラギノ角ゴ ProN W3" charset="0"/>
          <a:cs typeface="ヒラギノ角ゴ ProN W3" charset="0"/>
          <a:sym typeface="Helvetica Neue Light" charset="0"/>
        </a:defRPr>
      </a:lvl7pPr>
      <a:lvl8pPr marL="1779588" algn="l" rtl="0" fontAlgn="base">
        <a:lnSpc>
          <a:spcPct val="90000"/>
        </a:lnSpc>
        <a:spcBef>
          <a:spcPct val="0"/>
        </a:spcBef>
        <a:spcAft>
          <a:spcPct val="0"/>
        </a:spcAft>
        <a:defRPr sz="7800">
          <a:solidFill>
            <a:schemeClr val="tx1"/>
          </a:solidFill>
          <a:latin typeface="Helvetica Neue Light" charset="0"/>
          <a:ea typeface="ヒラギノ角ゴ ProN W3" charset="0"/>
          <a:cs typeface="ヒラギノ角ゴ ProN W3" charset="0"/>
          <a:sym typeface="Helvetica Neue Light" charset="0"/>
        </a:defRPr>
      </a:lvl8pPr>
      <a:lvl9pPr marL="2236788" algn="l" rtl="0" fontAlgn="base">
        <a:lnSpc>
          <a:spcPct val="90000"/>
        </a:lnSpc>
        <a:spcBef>
          <a:spcPct val="0"/>
        </a:spcBef>
        <a:spcAft>
          <a:spcPct val="0"/>
        </a:spcAft>
        <a:defRPr sz="7800">
          <a:solidFill>
            <a:schemeClr val="tx1"/>
          </a:solidFill>
          <a:latin typeface="Helvetica Neue Light" charset="0"/>
          <a:ea typeface="ヒラギノ角ゴ ProN W3" charset="0"/>
          <a:cs typeface="ヒラギノ角ゴ ProN W3" charset="0"/>
          <a:sym typeface="Helvetica Neue Light" charset="0"/>
        </a:defRPr>
      </a:lvl9pPr>
    </p:titleStyle>
    <p:bodyStyle>
      <a:lvl1pPr marL="431800" indent="-431800" algn="l" rtl="0" fontAlgn="base">
        <a:spcBef>
          <a:spcPts val="3200"/>
        </a:spcBef>
        <a:spcAft>
          <a:spcPct val="0"/>
        </a:spcAft>
        <a:buSzPct val="77000"/>
        <a:buChar char="•"/>
        <a:defRPr sz="3600">
          <a:solidFill>
            <a:srgbClr val="646461"/>
          </a:solidFill>
          <a:latin typeface="+mn-lt"/>
          <a:ea typeface="+mn-ea"/>
          <a:cs typeface="+mn-cs"/>
          <a:sym typeface="Helvetica Neue" charset="0"/>
        </a:defRPr>
      </a:lvl1pPr>
      <a:lvl2pPr marL="876300" indent="-431800" algn="l" rtl="0" fontAlgn="base">
        <a:spcBef>
          <a:spcPts val="3200"/>
        </a:spcBef>
        <a:spcAft>
          <a:spcPct val="0"/>
        </a:spcAft>
        <a:buSzPct val="77000"/>
        <a:buChar char="•"/>
        <a:defRPr sz="3600">
          <a:solidFill>
            <a:srgbClr val="646461"/>
          </a:solidFill>
          <a:latin typeface="+mn-lt"/>
          <a:ea typeface="+mn-ea"/>
          <a:cs typeface="+mn-cs"/>
          <a:sym typeface="Helvetica Neue" charset="0"/>
        </a:defRPr>
      </a:lvl2pPr>
      <a:lvl3pPr marL="1320800" indent="-431800" algn="l" rtl="0" fontAlgn="base">
        <a:spcBef>
          <a:spcPts val="3200"/>
        </a:spcBef>
        <a:spcAft>
          <a:spcPct val="0"/>
        </a:spcAft>
        <a:buSzPct val="77000"/>
        <a:buChar char="•"/>
        <a:defRPr sz="3600">
          <a:solidFill>
            <a:srgbClr val="646461"/>
          </a:solidFill>
          <a:latin typeface="+mn-lt"/>
          <a:ea typeface="+mn-ea"/>
          <a:cs typeface="+mn-cs"/>
          <a:sym typeface="Helvetica Neue" charset="0"/>
        </a:defRPr>
      </a:lvl3pPr>
      <a:lvl4pPr marL="1765300" indent="-431800" algn="l" rtl="0" fontAlgn="base">
        <a:spcBef>
          <a:spcPts val="3200"/>
        </a:spcBef>
        <a:spcAft>
          <a:spcPct val="0"/>
        </a:spcAft>
        <a:buSzPct val="77000"/>
        <a:buChar char="•"/>
        <a:defRPr sz="3600">
          <a:solidFill>
            <a:srgbClr val="646461"/>
          </a:solidFill>
          <a:latin typeface="+mn-lt"/>
          <a:ea typeface="+mn-ea"/>
          <a:cs typeface="+mn-cs"/>
          <a:sym typeface="Helvetica Neue" charset="0"/>
        </a:defRPr>
      </a:lvl4pPr>
      <a:lvl5pPr marL="2209800" indent="-431800" algn="l" rtl="0" fontAlgn="base">
        <a:spcBef>
          <a:spcPts val="3200"/>
        </a:spcBef>
        <a:spcAft>
          <a:spcPct val="0"/>
        </a:spcAft>
        <a:buSzPct val="77000"/>
        <a:buChar char="•"/>
        <a:defRPr sz="3600">
          <a:solidFill>
            <a:srgbClr val="646461"/>
          </a:solidFill>
          <a:latin typeface="+mn-lt"/>
          <a:ea typeface="+mn-ea"/>
          <a:cs typeface="+mn-cs"/>
          <a:sym typeface="Helvetica Neue" charset="0"/>
        </a:defRPr>
      </a:lvl5pPr>
      <a:lvl6pPr marL="2667000" indent="-431800" algn="l" rtl="0" fontAlgn="base">
        <a:spcBef>
          <a:spcPts val="3200"/>
        </a:spcBef>
        <a:spcAft>
          <a:spcPct val="0"/>
        </a:spcAft>
        <a:buSzPct val="77000"/>
        <a:buChar char="•"/>
        <a:defRPr sz="3600">
          <a:solidFill>
            <a:srgbClr val="646461"/>
          </a:solidFill>
          <a:latin typeface="+mn-lt"/>
          <a:ea typeface="+mn-ea"/>
          <a:cs typeface="+mn-cs"/>
          <a:sym typeface="Helvetica Neue" charset="0"/>
        </a:defRPr>
      </a:lvl6pPr>
      <a:lvl7pPr marL="3124200" indent="-431800" algn="l" rtl="0" fontAlgn="base">
        <a:spcBef>
          <a:spcPts val="3200"/>
        </a:spcBef>
        <a:spcAft>
          <a:spcPct val="0"/>
        </a:spcAft>
        <a:buSzPct val="77000"/>
        <a:buChar char="•"/>
        <a:defRPr sz="3600">
          <a:solidFill>
            <a:srgbClr val="646461"/>
          </a:solidFill>
          <a:latin typeface="+mn-lt"/>
          <a:ea typeface="+mn-ea"/>
          <a:cs typeface="+mn-cs"/>
          <a:sym typeface="Helvetica Neue" charset="0"/>
        </a:defRPr>
      </a:lvl7pPr>
      <a:lvl8pPr marL="3581400" indent="-431800" algn="l" rtl="0" fontAlgn="base">
        <a:spcBef>
          <a:spcPts val="3200"/>
        </a:spcBef>
        <a:spcAft>
          <a:spcPct val="0"/>
        </a:spcAft>
        <a:buSzPct val="77000"/>
        <a:buChar char="•"/>
        <a:defRPr sz="3600">
          <a:solidFill>
            <a:srgbClr val="646461"/>
          </a:solidFill>
          <a:latin typeface="+mn-lt"/>
          <a:ea typeface="+mn-ea"/>
          <a:cs typeface="+mn-cs"/>
          <a:sym typeface="Helvetica Neue" charset="0"/>
        </a:defRPr>
      </a:lvl8pPr>
      <a:lvl9pPr marL="4038600" indent="-431800" algn="l" rtl="0" fontAlgn="base">
        <a:spcBef>
          <a:spcPts val="3200"/>
        </a:spcBef>
        <a:spcAft>
          <a:spcPct val="0"/>
        </a:spcAft>
        <a:buSzPct val="77000"/>
        <a:buChar char="•"/>
        <a:defRPr sz="3600">
          <a:solidFill>
            <a:srgbClr val="646461"/>
          </a:solidFill>
          <a:latin typeface="+mn-lt"/>
          <a:ea typeface="+mn-ea"/>
          <a:cs typeface="+mn-cs"/>
          <a:sym typeface="Helvetica Neue"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tx1">
            <a:lumMod val="50000"/>
          </a:schemeClr>
        </a:solidFill>
        <a:effectLst/>
      </p:bgPr>
    </p:bg>
    <p:spTree>
      <p:nvGrpSpPr>
        <p:cNvPr id="1" name=""/>
        <p:cNvGrpSpPr/>
        <p:nvPr/>
      </p:nvGrpSpPr>
      <p:grpSpPr>
        <a:xfrm>
          <a:off x="0" y="0"/>
          <a:ext cx="0" cy="0"/>
          <a:chOff x="0" y="0"/>
          <a:chExt cx="0" cy="0"/>
        </a:xfrm>
      </p:grpSpPr>
      <p:sp>
        <p:nvSpPr>
          <p:cNvPr id="15361" name="Rectangle 1"/>
          <p:cNvSpPr>
            <a:spLocks/>
          </p:cNvSpPr>
          <p:nvPr/>
        </p:nvSpPr>
        <p:spPr bwMode="auto">
          <a:xfrm>
            <a:off x="282575" y="279400"/>
            <a:ext cx="12446000" cy="9220200"/>
          </a:xfrm>
          <a:prstGeom prst="rect">
            <a:avLst/>
          </a:prstGeom>
          <a:noFill/>
          <a:ln w="25400" cap="flat">
            <a:solidFill>
              <a:srgbClr val="908F95"/>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5362" name="Rectangle 2"/>
          <p:cNvSpPr>
            <a:spLocks noGrp="1" noChangeArrowheads="1"/>
          </p:cNvSpPr>
          <p:nvPr>
            <p:ph type="body" idx="1"/>
          </p:nvPr>
        </p:nvSpPr>
        <p:spPr bwMode="auto">
          <a:xfrm>
            <a:off x="1041400" y="1473200"/>
            <a:ext cx="10922000" cy="6807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ctr" anchorCtr="0" compatLnSpc="1">
            <a:prstTxWarp prst="textNoShape">
              <a:avLst/>
            </a:prstTxWarp>
          </a:bodyPr>
          <a:lstStyle/>
          <a:p>
            <a:pPr lvl="0"/>
            <a:r>
              <a:rPr lang="en-US">
                <a:sym typeface="Helvetica Neue" charset="0"/>
              </a:rPr>
              <a:t>Click to edit Master text styles</a:t>
            </a:r>
          </a:p>
          <a:p>
            <a:pPr lvl="1"/>
            <a:r>
              <a:rPr lang="en-US">
                <a:sym typeface="Helvetica Neue" charset="0"/>
              </a:rPr>
              <a:t>Second level</a:t>
            </a:r>
          </a:p>
          <a:p>
            <a:pPr lvl="2"/>
            <a:r>
              <a:rPr lang="en-US">
                <a:sym typeface="Helvetica Neue" charset="0"/>
              </a:rPr>
              <a:t>Third level</a:t>
            </a:r>
          </a:p>
          <a:p>
            <a:pPr lvl="3"/>
            <a:r>
              <a:rPr lang="en-US">
                <a:sym typeface="Helvetica Neue" charset="0"/>
              </a:rPr>
              <a:t>Fourth level</a:t>
            </a:r>
          </a:p>
          <a:p>
            <a:pPr lvl="4"/>
            <a:r>
              <a:rPr lang="en-US">
                <a:sym typeface="Helvetica Neue" charset="0"/>
              </a:rPr>
              <a:t>Fifth level</a:t>
            </a:r>
          </a:p>
        </p:txBody>
      </p:sp>
      <p:sp>
        <p:nvSpPr>
          <p:cNvPr id="15363" name="Text Box 3"/>
          <p:cNvSpPr txBox="1">
            <a:spLocks noGrp="1" noChangeArrowheads="1"/>
          </p:cNvSpPr>
          <p:nvPr>
            <p:ph type="sldNum" sz="quarter" idx="4"/>
          </p:nvPr>
        </p:nvSpPr>
        <p:spPr bwMode="auto">
          <a:xfrm>
            <a:off x="6351588" y="9474200"/>
            <a:ext cx="312737" cy="304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vert="horz" wrap="none" lIns="91440" tIns="45720" rIns="91440" bIns="45720" numCol="1" anchor="t" anchorCtr="0" compatLnSpc="1">
            <a:prstTxWarp prst="textNoShape">
              <a:avLst/>
            </a:prstTxWarp>
          </a:bodyPr>
          <a:lstStyle>
            <a:lvl1pPr algn="ctr">
              <a:defRPr sz="1400">
                <a:solidFill>
                  <a:schemeClr val="tx1"/>
                </a:solidFill>
                <a:latin typeface="+mn-lt"/>
                <a:ea typeface="ＭＳ Ｐゴシック" charset="0"/>
                <a:cs typeface="Helvetica Neue" charset="0"/>
                <a:sym typeface="Helvetica Neue" charset="0"/>
              </a:defRPr>
            </a:lvl1pPr>
            <a:lvl2pPr algn="l">
              <a:defRPr sz="1200">
                <a:solidFill>
                  <a:schemeClr val="tx1"/>
                </a:solidFill>
                <a:latin typeface="Helvetica Neue Bold Condensed" charset="0"/>
                <a:ea typeface="ＭＳ Ｐゴシック" charset="0"/>
              </a:defRPr>
            </a:lvl2pPr>
            <a:lvl3pPr algn="l">
              <a:defRPr sz="1200">
                <a:solidFill>
                  <a:schemeClr val="tx1"/>
                </a:solidFill>
                <a:latin typeface="Helvetica Neue Bold Condensed" charset="0"/>
                <a:ea typeface="ＭＳ Ｐゴシック" charset="0"/>
              </a:defRPr>
            </a:lvl3pPr>
            <a:lvl4pPr algn="l">
              <a:defRPr sz="1200">
                <a:solidFill>
                  <a:schemeClr val="tx1"/>
                </a:solidFill>
                <a:latin typeface="Helvetica Neue Bold Condensed" charset="0"/>
                <a:ea typeface="ＭＳ Ｐゴシック" charset="0"/>
              </a:defRPr>
            </a:lvl4pPr>
            <a:lvl5pPr algn="l">
              <a:defRPr sz="1200">
                <a:solidFill>
                  <a:schemeClr val="tx1"/>
                </a:solidFill>
                <a:latin typeface="Helvetica Neue Bold Condensed" charset="0"/>
                <a:ea typeface="ＭＳ Ｐゴシック" charset="0"/>
              </a:defRPr>
            </a:lvl5pPr>
            <a:lvl6pPr fontAlgn="base">
              <a:spcBef>
                <a:spcPct val="0"/>
              </a:spcBef>
              <a:spcAft>
                <a:spcPct val="0"/>
              </a:spcAft>
              <a:defRPr sz="1200">
                <a:solidFill>
                  <a:schemeClr val="tx1"/>
                </a:solidFill>
                <a:latin typeface="Helvetica Neue Bold Condensed" charset="0"/>
                <a:ea typeface="ＭＳ Ｐゴシック" charset="0"/>
              </a:defRPr>
            </a:lvl6pPr>
            <a:lvl7pPr fontAlgn="base">
              <a:spcBef>
                <a:spcPct val="0"/>
              </a:spcBef>
              <a:spcAft>
                <a:spcPct val="0"/>
              </a:spcAft>
              <a:defRPr sz="1200">
                <a:solidFill>
                  <a:schemeClr val="tx1"/>
                </a:solidFill>
                <a:latin typeface="Helvetica Neue Bold Condensed" charset="0"/>
                <a:ea typeface="ＭＳ Ｐゴシック" charset="0"/>
              </a:defRPr>
            </a:lvl7pPr>
            <a:lvl8pPr fontAlgn="base">
              <a:spcBef>
                <a:spcPct val="0"/>
              </a:spcBef>
              <a:spcAft>
                <a:spcPct val="0"/>
              </a:spcAft>
              <a:defRPr sz="1200">
                <a:solidFill>
                  <a:schemeClr val="tx1"/>
                </a:solidFill>
                <a:latin typeface="Helvetica Neue Bold Condensed" charset="0"/>
                <a:ea typeface="ＭＳ Ｐゴシック" charset="0"/>
              </a:defRPr>
            </a:lvl8pPr>
            <a:lvl9pPr fontAlgn="base">
              <a:spcBef>
                <a:spcPct val="0"/>
              </a:spcBef>
              <a:spcAft>
                <a:spcPct val="0"/>
              </a:spcAft>
              <a:defRPr sz="1200">
                <a:solidFill>
                  <a:schemeClr val="tx1"/>
                </a:solidFill>
                <a:latin typeface="Helvetica Neue Bold Condensed" charset="0"/>
                <a:ea typeface="ＭＳ Ｐゴシック" charset="0"/>
              </a:defRPr>
            </a:lvl9pPr>
          </a:lstStyle>
          <a:p>
            <a:fld id="{F7D09A8A-C388-854F-A0CD-7596DE43C541}"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821" r:id="rId1"/>
    <p:sldLayoutId id="2147483822" r:id="rId2"/>
    <p:sldLayoutId id="2147483823" r:id="rId3"/>
    <p:sldLayoutId id="2147483824" r:id="rId4"/>
    <p:sldLayoutId id="2147483825" r:id="rId5"/>
    <p:sldLayoutId id="2147483826" r:id="rId6"/>
    <p:sldLayoutId id="2147483827" r:id="rId7"/>
    <p:sldLayoutId id="2147483828" r:id="rId8"/>
    <p:sldLayoutId id="2147483829" r:id="rId9"/>
    <p:sldLayoutId id="2147483830" r:id="rId10"/>
    <p:sldLayoutId id="2147483831" r:id="rId11"/>
  </p:sldLayoutIdLst>
  <p:transition xmlns:p14="http://schemas.microsoft.com/office/powerpoint/2010/main"/>
  <p:hf sldNum="0" hdr="0" ftr="0" dt="0"/>
  <p:txStyles>
    <p:titleStyle>
      <a:lvl1pPr marL="407988" algn="l" rtl="0" fontAlgn="base">
        <a:lnSpc>
          <a:spcPct val="90000"/>
        </a:lnSpc>
        <a:spcBef>
          <a:spcPct val="0"/>
        </a:spcBef>
        <a:spcAft>
          <a:spcPct val="0"/>
        </a:spcAft>
        <a:defRPr sz="7800">
          <a:solidFill>
            <a:schemeClr val="tx1"/>
          </a:solidFill>
          <a:latin typeface="+mj-lt"/>
          <a:ea typeface="+mj-ea"/>
          <a:cs typeface="+mj-cs"/>
          <a:sym typeface="Helvetica Neue Light" charset="0"/>
        </a:defRPr>
      </a:lvl1pPr>
      <a:lvl2pPr marL="407988" algn="l" rtl="0" fontAlgn="base">
        <a:lnSpc>
          <a:spcPct val="90000"/>
        </a:lnSpc>
        <a:spcBef>
          <a:spcPct val="0"/>
        </a:spcBef>
        <a:spcAft>
          <a:spcPct val="0"/>
        </a:spcAft>
        <a:defRPr sz="7800">
          <a:solidFill>
            <a:schemeClr val="tx1"/>
          </a:solidFill>
          <a:latin typeface="Helvetica Neue Light" charset="0"/>
          <a:ea typeface="ヒラギノ角ゴ ProN W3" charset="0"/>
          <a:cs typeface="ヒラギノ角ゴ ProN W3" charset="0"/>
          <a:sym typeface="Helvetica Neue Light" charset="0"/>
        </a:defRPr>
      </a:lvl2pPr>
      <a:lvl3pPr marL="407988" algn="l" rtl="0" fontAlgn="base">
        <a:lnSpc>
          <a:spcPct val="90000"/>
        </a:lnSpc>
        <a:spcBef>
          <a:spcPct val="0"/>
        </a:spcBef>
        <a:spcAft>
          <a:spcPct val="0"/>
        </a:spcAft>
        <a:defRPr sz="7800">
          <a:solidFill>
            <a:schemeClr val="tx1"/>
          </a:solidFill>
          <a:latin typeface="Helvetica Neue Light" charset="0"/>
          <a:ea typeface="ヒラギノ角ゴ ProN W3" charset="0"/>
          <a:cs typeface="ヒラギノ角ゴ ProN W3" charset="0"/>
          <a:sym typeface="Helvetica Neue Light" charset="0"/>
        </a:defRPr>
      </a:lvl3pPr>
      <a:lvl4pPr marL="407988" algn="l" rtl="0" fontAlgn="base">
        <a:lnSpc>
          <a:spcPct val="90000"/>
        </a:lnSpc>
        <a:spcBef>
          <a:spcPct val="0"/>
        </a:spcBef>
        <a:spcAft>
          <a:spcPct val="0"/>
        </a:spcAft>
        <a:defRPr sz="7800">
          <a:solidFill>
            <a:schemeClr val="tx1"/>
          </a:solidFill>
          <a:latin typeface="Helvetica Neue Light" charset="0"/>
          <a:ea typeface="ヒラギノ角ゴ ProN W3" charset="0"/>
          <a:cs typeface="ヒラギノ角ゴ ProN W3" charset="0"/>
          <a:sym typeface="Helvetica Neue Light" charset="0"/>
        </a:defRPr>
      </a:lvl4pPr>
      <a:lvl5pPr marL="407988" algn="l" rtl="0" fontAlgn="base">
        <a:lnSpc>
          <a:spcPct val="90000"/>
        </a:lnSpc>
        <a:spcBef>
          <a:spcPct val="0"/>
        </a:spcBef>
        <a:spcAft>
          <a:spcPct val="0"/>
        </a:spcAft>
        <a:defRPr sz="7800">
          <a:solidFill>
            <a:schemeClr val="tx1"/>
          </a:solidFill>
          <a:latin typeface="Helvetica Neue Light" charset="0"/>
          <a:ea typeface="ヒラギノ角ゴ ProN W3" charset="0"/>
          <a:cs typeface="ヒラギノ角ゴ ProN W3" charset="0"/>
          <a:sym typeface="Helvetica Neue Light" charset="0"/>
        </a:defRPr>
      </a:lvl5pPr>
      <a:lvl6pPr marL="865188" algn="l" rtl="0" fontAlgn="base">
        <a:lnSpc>
          <a:spcPct val="90000"/>
        </a:lnSpc>
        <a:spcBef>
          <a:spcPct val="0"/>
        </a:spcBef>
        <a:spcAft>
          <a:spcPct val="0"/>
        </a:spcAft>
        <a:defRPr sz="7800">
          <a:solidFill>
            <a:schemeClr val="tx1"/>
          </a:solidFill>
          <a:latin typeface="Helvetica Neue Light" charset="0"/>
          <a:ea typeface="ヒラギノ角ゴ ProN W3" charset="0"/>
          <a:cs typeface="ヒラギノ角ゴ ProN W3" charset="0"/>
          <a:sym typeface="Helvetica Neue Light" charset="0"/>
        </a:defRPr>
      </a:lvl6pPr>
      <a:lvl7pPr marL="1322388" algn="l" rtl="0" fontAlgn="base">
        <a:lnSpc>
          <a:spcPct val="90000"/>
        </a:lnSpc>
        <a:spcBef>
          <a:spcPct val="0"/>
        </a:spcBef>
        <a:spcAft>
          <a:spcPct val="0"/>
        </a:spcAft>
        <a:defRPr sz="7800">
          <a:solidFill>
            <a:schemeClr val="tx1"/>
          </a:solidFill>
          <a:latin typeface="Helvetica Neue Light" charset="0"/>
          <a:ea typeface="ヒラギノ角ゴ ProN W3" charset="0"/>
          <a:cs typeface="ヒラギノ角ゴ ProN W3" charset="0"/>
          <a:sym typeface="Helvetica Neue Light" charset="0"/>
        </a:defRPr>
      </a:lvl7pPr>
      <a:lvl8pPr marL="1779588" algn="l" rtl="0" fontAlgn="base">
        <a:lnSpc>
          <a:spcPct val="90000"/>
        </a:lnSpc>
        <a:spcBef>
          <a:spcPct val="0"/>
        </a:spcBef>
        <a:spcAft>
          <a:spcPct val="0"/>
        </a:spcAft>
        <a:defRPr sz="7800">
          <a:solidFill>
            <a:schemeClr val="tx1"/>
          </a:solidFill>
          <a:latin typeface="Helvetica Neue Light" charset="0"/>
          <a:ea typeface="ヒラギノ角ゴ ProN W3" charset="0"/>
          <a:cs typeface="ヒラギノ角ゴ ProN W3" charset="0"/>
          <a:sym typeface="Helvetica Neue Light" charset="0"/>
        </a:defRPr>
      </a:lvl8pPr>
      <a:lvl9pPr marL="2236788" algn="l" rtl="0" fontAlgn="base">
        <a:lnSpc>
          <a:spcPct val="90000"/>
        </a:lnSpc>
        <a:spcBef>
          <a:spcPct val="0"/>
        </a:spcBef>
        <a:spcAft>
          <a:spcPct val="0"/>
        </a:spcAft>
        <a:defRPr sz="7800">
          <a:solidFill>
            <a:schemeClr val="tx1"/>
          </a:solidFill>
          <a:latin typeface="Helvetica Neue Light" charset="0"/>
          <a:ea typeface="ヒラギノ角ゴ ProN W3" charset="0"/>
          <a:cs typeface="ヒラギノ角ゴ ProN W3" charset="0"/>
          <a:sym typeface="Helvetica Neue Light" charset="0"/>
        </a:defRPr>
      </a:lvl9pPr>
    </p:titleStyle>
    <p:bodyStyle>
      <a:lvl1pPr marL="431800" indent="-431800" algn="l" rtl="0" fontAlgn="base">
        <a:spcBef>
          <a:spcPts val="4800"/>
        </a:spcBef>
        <a:spcAft>
          <a:spcPct val="0"/>
        </a:spcAft>
        <a:buSzPct val="77000"/>
        <a:buChar char="•"/>
        <a:defRPr sz="3600">
          <a:solidFill>
            <a:srgbClr val="646461"/>
          </a:solidFill>
          <a:latin typeface="+mn-lt"/>
          <a:ea typeface="+mn-ea"/>
          <a:cs typeface="+mn-cs"/>
          <a:sym typeface="Helvetica Neue" charset="0"/>
        </a:defRPr>
      </a:lvl1pPr>
      <a:lvl2pPr marL="825500" indent="-431800" algn="l" rtl="0" fontAlgn="base">
        <a:spcBef>
          <a:spcPts val="4800"/>
        </a:spcBef>
        <a:spcAft>
          <a:spcPct val="0"/>
        </a:spcAft>
        <a:buSzPct val="77000"/>
        <a:buChar char="•"/>
        <a:defRPr sz="3600">
          <a:solidFill>
            <a:srgbClr val="646461"/>
          </a:solidFill>
          <a:latin typeface="+mn-lt"/>
          <a:ea typeface="+mn-ea"/>
          <a:cs typeface="+mn-cs"/>
          <a:sym typeface="Helvetica Neue" charset="0"/>
        </a:defRPr>
      </a:lvl2pPr>
      <a:lvl3pPr marL="1270000" indent="-431800" algn="l" rtl="0" fontAlgn="base">
        <a:spcBef>
          <a:spcPts val="4800"/>
        </a:spcBef>
        <a:spcAft>
          <a:spcPct val="0"/>
        </a:spcAft>
        <a:buSzPct val="77000"/>
        <a:buChar char="•"/>
        <a:defRPr sz="3600">
          <a:solidFill>
            <a:srgbClr val="646461"/>
          </a:solidFill>
          <a:latin typeface="+mn-lt"/>
          <a:ea typeface="+mn-ea"/>
          <a:cs typeface="+mn-cs"/>
          <a:sym typeface="Helvetica Neue" charset="0"/>
        </a:defRPr>
      </a:lvl3pPr>
      <a:lvl4pPr marL="1714500" indent="-431800" algn="l" rtl="0" fontAlgn="base">
        <a:spcBef>
          <a:spcPts val="4800"/>
        </a:spcBef>
        <a:spcAft>
          <a:spcPct val="0"/>
        </a:spcAft>
        <a:buSzPct val="77000"/>
        <a:buChar char="•"/>
        <a:defRPr sz="3600">
          <a:solidFill>
            <a:srgbClr val="646461"/>
          </a:solidFill>
          <a:latin typeface="+mn-lt"/>
          <a:ea typeface="+mn-ea"/>
          <a:cs typeface="+mn-cs"/>
          <a:sym typeface="Helvetica Neue" charset="0"/>
        </a:defRPr>
      </a:lvl4pPr>
      <a:lvl5pPr marL="2159000" indent="-431800" algn="l" rtl="0" fontAlgn="base">
        <a:spcBef>
          <a:spcPts val="4800"/>
        </a:spcBef>
        <a:spcAft>
          <a:spcPct val="0"/>
        </a:spcAft>
        <a:buSzPct val="77000"/>
        <a:buChar char="•"/>
        <a:defRPr sz="3600">
          <a:solidFill>
            <a:srgbClr val="646461"/>
          </a:solidFill>
          <a:latin typeface="+mn-lt"/>
          <a:ea typeface="+mn-ea"/>
          <a:cs typeface="+mn-cs"/>
          <a:sym typeface="Helvetica Neue" charset="0"/>
        </a:defRPr>
      </a:lvl5pPr>
      <a:lvl6pPr marL="2616200" indent="-431800" algn="l" rtl="0" fontAlgn="base">
        <a:spcBef>
          <a:spcPts val="4800"/>
        </a:spcBef>
        <a:spcAft>
          <a:spcPct val="0"/>
        </a:spcAft>
        <a:buSzPct val="77000"/>
        <a:buChar char="•"/>
        <a:defRPr sz="3600">
          <a:solidFill>
            <a:srgbClr val="646461"/>
          </a:solidFill>
          <a:latin typeface="+mn-lt"/>
          <a:ea typeface="+mn-ea"/>
          <a:cs typeface="+mn-cs"/>
          <a:sym typeface="Helvetica Neue" charset="0"/>
        </a:defRPr>
      </a:lvl6pPr>
      <a:lvl7pPr marL="3073400" indent="-431800" algn="l" rtl="0" fontAlgn="base">
        <a:spcBef>
          <a:spcPts val="4800"/>
        </a:spcBef>
        <a:spcAft>
          <a:spcPct val="0"/>
        </a:spcAft>
        <a:buSzPct val="77000"/>
        <a:buChar char="•"/>
        <a:defRPr sz="3600">
          <a:solidFill>
            <a:srgbClr val="646461"/>
          </a:solidFill>
          <a:latin typeface="+mn-lt"/>
          <a:ea typeface="+mn-ea"/>
          <a:cs typeface="+mn-cs"/>
          <a:sym typeface="Helvetica Neue" charset="0"/>
        </a:defRPr>
      </a:lvl7pPr>
      <a:lvl8pPr marL="3530600" indent="-431800" algn="l" rtl="0" fontAlgn="base">
        <a:spcBef>
          <a:spcPts val="4800"/>
        </a:spcBef>
        <a:spcAft>
          <a:spcPct val="0"/>
        </a:spcAft>
        <a:buSzPct val="77000"/>
        <a:buChar char="•"/>
        <a:defRPr sz="3600">
          <a:solidFill>
            <a:srgbClr val="646461"/>
          </a:solidFill>
          <a:latin typeface="+mn-lt"/>
          <a:ea typeface="+mn-ea"/>
          <a:cs typeface="+mn-cs"/>
          <a:sym typeface="Helvetica Neue" charset="0"/>
        </a:defRPr>
      </a:lvl8pPr>
      <a:lvl9pPr marL="3987800" indent="-431800" algn="l" rtl="0" fontAlgn="base">
        <a:spcBef>
          <a:spcPts val="4800"/>
        </a:spcBef>
        <a:spcAft>
          <a:spcPct val="0"/>
        </a:spcAft>
        <a:buSzPct val="77000"/>
        <a:buChar char="•"/>
        <a:defRPr sz="3600">
          <a:solidFill>
            <a:srgbClr val="646461"/>
          </a:solidFill>
          <a:latin typeface="+mn-lt"/>
          <a:ea typeface="+mn-ea"/>
          <a:cs typeface="+mn-cs"/>
          <a:sym typeface="Helvetica Neue"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tx1">
            <a:lumMod val="50000"/>
          </a:schemeClr>
        </a:solidFill>
        <a:effectLst/>
      </p:bgPr>
    </p:bg>
    <p:spTree>
      <p:nvGrpSpPr>
        <p:cNvPr id="1" name=""/>
        <p:cNvGrpSpPr/>
        <p:nvPr/>
      </p:nvGrpSpPr>
      <p:grpSpPr>
        <a:xfrm>
          <a:off x="0" y="0"/>
          <a:ext cx="0" cy="0"/>
          <a:chOff x="0" y="0"/>
          <a:chExt cx="0" cy="0"/>
        </a:xfrm>
      </p:grpSpPr>
      <p:sp>
        <p:nvSpPr>
          <p:cNvPr id="16385" name="Rectangle 1"/>
          <p:cNvSpPr>
            <a:spLocks/>
          </p:cNvSpPr>
          <p:nvPr/>
        </p:nvSpPr>
        <p:spPr bwMode="auto">
          <a:xfrm>
            <a:off x="282575" y="279400"/>
            <a:ext cx="12446000" cy="9220200"/>
          </a:xfrm>
          <a:prstGeom prst="rect">
            <a:avLst/>
          </a:prstGeom>
          <a:noFill/>
          <a:ln w="25400" cap="flat">
            <a:solidFill>
              <a:srgbClr val="908F95"/>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6386" name="Rectangle 2"/>
          <p:cNvSpPr>
            <a:spLocks noGrp="1" noChangeArrowheads="1"/>
          </p:cNvSpPr>
          <p:nvPr>
            <p:ph type="title"/>
          </p:nvPr>
        </p:nvSpPr>
        <p:spPr bwMode="auto">
          <a:xfrm>
            <a:off x="1041400" y="3657600"/>
            <a:ext cx="10922000" cy="2438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ctr" anchorCtr="0" compatLnSpc="1">
            <a:prstTxWarp prst="textNoShape">
              <a:avLst/>
            </a:prstTxWarp>
          </a:bodyPr>
          <a:lstStyle/>
          <a:p>
            <a:pPr lvl="0"/>
            <a:r>
              <a:rPr lang="en-US">
                <a:sym typeface="Helvetica Neue Light" charset="0"/>
              </a:rPr>
              <a:t>Click to edit Master title style</a:t>
            </a:r>
          </a:p>
        </p:txBody>
      </p:sp>
      <p:sp>
        <p:nvSpPr>
          <p:cNvPr id="16387" name="Text Box 3"/>
          <p:cNvSpPr txBox="1">
            <a:spLocks noGrp="1" noChangeArrowheads="1"/>
          </p:cNvSpPr>
          <p:nvPr>
            <p:ph type="sldNum" sz="quarter" idx="4"/>
          </p:nvPr>
        </p:nvSpPr>
        <p:spPr bwMode="auto">
          <a:xfrm>
            <a:off x="6351588" y="9474200"/>
            <a:ext cx="312737" cy="304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vert="horz" wrap="none" lIns="91440" tIns="45720" rIns="91440" bIns="45720" numCol="1" anchor="t" anchorCtr="0" compatLnSpc="1">
            <a:prstTxWarp prst="textNoShape">
              <a:avLst/>
            </a:prstTxWarp>
          </a:bodyPr>
          <a:lstStyle>
            <a:lvl1pPr algn="ctr">
              <a:defRPr sz="1400">
                <a:solidFill>
                  <a:schemeClr val="tx1"/>
                </a:solidFill>
                <a:latin typeface="+mn-lt"/>
                <a:ea typeface="ＭＳ Ｐゴシック" charset="0"/>
                <a:cs typeface="Helvetica Neue" charset="0"/>
                <a:sym typeface="Helvetica Neue" charset="0"/>
              </a:defRPr>
            </a:lvl1pPr>
            <a:lvl2pPr algn="l">
              <a:defRPr sz="1200">
                <a:solidFill>
                  <a:schemeClr val="tx1"/>
                </a:solidFill>
                <a:latin typeface="Helvetica Neue Bold Condensed" charset="0"/>
                <a:ea typeface="ＭＳ Ｐゴシック" charset="0"/>
              </a:defRPr>
            </a:lvl2pPr>
            <a:lvl3pPr algn="l">
              <a:defRPr sz="1200">
                <a:solidFill>
                  <a:schemeClr val="tx1"/>
                </a:solidFill>
                <a:latin typeface="Helvetica Neue Bold Condensed" charset="0"/>
                <a:ea typeface="ＭＳ Ｐゴシック" charset="0"/>
              </a:defRPr>
            </a:lvl3pPr>
            <a:lvl4pPr algn="l">
              <a:defRPr sz="1200">
                <a:solidFill>
                  <a:schemeClr val="tx1"/>
                </a:solidFill>
                <a:latin typeface="Helvetica Neue Bold Condensed" charset="0"/>
                <a:ea typeface="ＭＳ Ｐゴシック" charset="0"/>
              </a:defRPr>
            </a:lvl4pPr>
            <a:lvl5pPr algn="l">
              <a:defRPr sz="1200">
                <a:solidFill>
                  <a:schemeClr val="tx1"/>
                </a:solidFill>
                <a:latin typeface="Helvetica Neue Bold Condensed" charset="0"/>
                <a:ea typeface="ＭＳ Ｐゴシック" charset="0"/>
              </a:defRPr>
            </a:lvl5pPr>
            <a:lvl6pPr fontAlgn="base">
              <a:spcBef>
                <a:spcPct val="0"/>
              </a:spcBef>
              <a:spcAft>
                <a:spcPct val="0"/>
              </a:spcAft>
              <a:defRPr sz="1200">
                <a:solidFill>
                  <a:schemeClr val="tx1"/>
                </a:solidFill>
                <a:latin typeface="Helvetica Neue Bold Condensed" charset="0"/>
                <a:ea typeface="ＭＳ Ｐゴシック" charset="0"/>
              </a:defRPr>
            </a:lvl6pPr>
            <a:lvl7pPr fontAlgn="base">
              <a:spcBef>
                <a:spcPct val="0"/>
              </a:spcBef>
              <a:spcAft>
                <a:spcPct val="0"/>
              </a:spcAft>
              <a:defRPr sz="1200">
                <a:solidFill>
                  <a:schemeClr val="tx1"/>
                </a:solidFill>
                <a:latin typeface="Helvetica Neue Bold Condensed" charset="0"/>
                <a:ea typeface="ＭＳ Ｐゴシック" charset="0"/>
              </a:defRPr>
            </a:lvl7pPr>
            <a:lvl8pPr fontAlgn="base">
              <a:spcBef>
                <a:spcPct val="0"/>
              </a:spcBef>
              <a:spcAft>
                <a:spcPct val="0"/>
              </a:spcAft>
              <a:defRPr sz="1200">
                <a:solidFill>
                  <a:schemeClr val="tx1"/>
                </a:solidFill>
                <a:latin typeface="Helvetica Neue Bold Condensed" charset="0"/>
                <a:ea typeface="ＭＳ Ｐゴシック" charset="0"/>
              </a:defRPr>
            </a:lvl8pPr>
            <a:lvl9pPr fontAlgn="base">
              <a:spcBef>
                <a:spcPct val="0"/>
              </a:spcBef>
              <a:spcAft>
                <a:spcPct val="0"/>
              </a:spcAft>
              <a:defRPr sz="1200">
                <a:solidFill>
                  <a:schemeClr val="tx1"/>
                </a:solidFill>
                <a:latin typeface="Helvetica Neue Bold Condensed" charset="0"/>
                <a:ea typeface="ＭＳ Ｐゴシック" charset="0"/>
              </a:defRPr>
            </a:lvl9pPr>
          </a:lstStyle>
          <a:p>
            <a:fld id="{E8A76E88-8A28-934B-A02D-0074C212691A}"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832" r:id="rId1"/>
    <p:sldLayoutId id="2147483833" r:id="rId2"/>
    <p:sldLayoutId id="2147483834" r:id="rId3"/>
    <p:sldLayoutId id="2147483835" r:id="rId4"/>
    <p:sldLayoutId id="2147483836" r:id="rId5"/>
    <p:sldLayoutId id="2147483837" r:id="rId6"/>
    <p:sldLayoutId id="2147483838" r:id="rId7"/>
    <p:sldLayoutId id="2147483839" r:id="rId8"/>
    <p:sldLayoutId id="2147483840" r:id="rId9"/>
    <p:sldLayoutId id="2147483841" r:id="rId10"/>
    <p:sldLayoutId id="2147483842" r:id="rId11"/>
  </p:sldLayoutIdLst>
  <p:transition xmlns:p14="http://schemas.microsoft.com/office/powerpoint/2010/main"/>
  <p:hf sldNum="0" hdr="0" ftr="0" dt="0"/>
  <p:txStyles>
    <p:titleStyle>
      <a:lvl1pPr marL="357188" algn="l" rtl="0" fontAlgn="base">
        <a:lnSpc>
          <a:spcPct val="90000"/>
        </a:lnSpc>
        <a:spcBef>
          <a:spcPct val="0"/>
        </a:spcBef>
        <a:spcAft>
          <a:spcPct val="0"/>
        </a:spcAft>
        <a:defRPr sz="7800">
          <a:solidFill>
            <a:schemeClr val="tx1"/>
          </a:solidFill>
          <a:latin typeface="+mj-lt"/>
          <a:ea typeface="+mj-ea"/>
          <a:cs typeface="+mj-cs"/>
          <a:sym typeface="Helvetica Neue Light" charset="0"/>
        </a:defRPr>
      </a:lvl1pPr>
      <a:lvl2pPr marL="357188" algn="l" rtl="0" fontAlgn="base">
        <a:lnSpc>
          <a:spcPct val="90000"/>
        </a:lnSpc>
        <a:spcBef>
          <a:spcPct val="0"/>
        </a:spcBef>
        <a:spcAft>
          <a:spcPct val="0"/>
        </a:spcAft>
        <a:defRPr sz="7800">
          <a:solidFill>
            <a:schemeClr val="tx1"/>
          </a:solidFill>
          <a:latin typeface="Helvetica Neue Light" charset="0"/>
          <a:ea typeface="ヒラギノ角ゴ ProN W3" charset="0"/>
          <a:cs typeface="ヒラギノ角ゴ ProN W3" charset="0"/>
          <a:sym typeface="Helvetica Neue Light" charset="0"/>
        </a:defRPr>
      </a:lvl2pPr>
      <a:lvl3pPr marL="357188" algn="l" rtl="0" fontAlgn="base">
        <a:lnSpc>
          <a:spcPct val="90000"/>
        </a:lnSpc>
        <a:spcBef>
          <a:spcPct val="0"/>
        </a:spcBef>
        <a:spcAft>
          <a:spcPct val="0"/>
        </a:spcAft>
        <a:defRPr sz="7800">
          <a:solidFill>
            <a:schemeClr val="tx1"/>
          </a:solidFill>
          <a:latin typeface="Helvetica Neue Light" charset="0"/>
          <a:ea typeface="ヒラギノ角ゴ ProN W3" charset="0"/>
          <a:cs typeface="ヒラギノ角ゴ ProN W3" charset="0"/>
          <a:sym typeface="Helvetica Neue Light" charset="0"/>
        </a:defRPr>
      </a:lvl3pPr>
      <a:lvl4pPr marL="357188" algn="l" rtl="0" fontAlgn="base">
        <a:lnSpc>
          <a:spcPct val="90000"/>
        </a:lnSpc>
        <a:spcBef>
          <a:spcPct val="0"/>
        </a:spcBef>
        <a:spcAft>
          <a:spcPct val="0"/>
        </a:spcAft>
        <a:defRPr sz="7800">
          <a:solidFill>
            <a:schemeClr val="tx1"/>
          </a:solidFill>
          <a:latin typeface="Helvetica Neue Light" charset="0"/>
          <a:ea typeface="ヒラギノ角ゴ ProN W3" charset="0"/>
          <a:cs typeface="ヒラギノ角ゴ ProN W3" charset="0"/>
          <a:sym typeface="Helvetica Neue Light" charset="0"/>
        </a:defRPr>
      </a:lvl4pPr>
      <a:lvl5pPr marL="357188" algn="l" rtl="0" fontAlgn="base">
        <a:lnSpc>
          <a:spcPct val="90000"/>
        </a:lnSpc>
        <a:spcBef>
          <a:spcPct val="0"/>
        </a:spcBef>
        <a:spcAft>
          <a:spcPct val="0"/>
        </a:spcAft>
        <a:defRPr sz="7800">
          <a:solidFill>
            <a:schemeClr val="tx1"/>
          </a:solidFill>
          <a:latin typeface="Helvetica Neue Light" charset="0"/>
          <a:ea typeface="ヒラギノ角ゴ ProN W3" charset="0"/>
          <a:cs typeface="ヒラギノ角ゴ ProN W3" charset="0"/>
          <a:sym typeface="Helvetica Neue Light" charset="0"/>
        </a:defRPr>
      </a:lvl5pPr>
      <a:lvl6pPr marL="814388" algn="l" rtl="0" fontAlgn="base">
        <a:lnSpc>
          <a:spcPct val="90000"/>
        </a:lnSpc>
        <a:spcBef>
          <a:spcPct val="0"/>
        </a:spcBef>
        <a:spcAft>
          <a:spcPct val="0"/>
        </a:spcAft>
        <a:defRPr sz="7800">
          <a:solidFill>
            <a:schemeClr val="tx1"/>
          </a:solidFill>
          <a:latin typeface="Helvetica Neue Light" charset="0"/>
          <a:ea typeface="ヒラギノ角ゴ ProN W3" charset="0"/>
          <a:cs typeface="ヒラギノ角ゴ ProN W3" charset="0"/>
          <a:sym typeface="Helvetica Neue Light" charset="0"/>
        </a:defRPr>
      </a:lvl6pPr>
      <a:lvl7pPr marL="1271588" algn="l" rtl="0" fontAlgn="base">
        <a:lnSpc>
          <a:spcPct val="90000"/>
        </a:lnSpc>
        <a:spcBef>
          <a:spcPct val="0"/>
        </a:spcBef>
        <a:spcAft>
          <a:spcPct val="0"/>
        </a:spcAft>
        <a:defRPr sz="7800">
          <a:solidFill>
            <a:schemeClr val="tx1"/>
          </a:solidFill>
          <a:latin typeface="Helvetica Neue Light" charset="0"/>
          <a:ea typeface="ヒラギノ角ゴ ProN W3" charset="0"/>
          <a:cs typeface="ヒラギノ角ゴ ProN W3" charset="0"/>
          <a:sym typeface="Helvetica Neue Light" charset="0"/>
        </a:defRPr>
      </a:lvl7pPr>
      <a:lvl8pPr marL="1728788" algn="l" rtl="0" fontAlgn="base">
        <a:lnSpc>
          <a:spcPct val="90000"/>
        </a:lnSpc>
        <a:spcBef>
          <a:spcPct val="0"/>
        </a:spcBef>
        <a:spcAft>
          <a:spcPct val="0"/>
        </a:spcAft>
        <a:defRPr sz="7800">
          <a:solidFill>
            <a:schemeClr val="tx1"/>
          </a:solidFill>
          <a:latin typeface="Helvetica Neue Light" charset="0"/>
          <a:ea typeface="ヒラギノ角ゴ ProN W3" charset="0"/>
          <a:cs typeface="ヒラギノ角ゴ ProN W3" charset="0"/>
          <a:sym typeface="Helvetica Neue Light" charset="0"/>
        </a:defRPr>
      </a:lvl8pPr>
      <a:lvl9pPr marL="2185988" algn="l" rtl="0" fontAlgn="base">
        <a:lnSpc>
          <a:spcPct val="90000"/>
        </a:lnSpc>
        <a:spcBef>
          <a:spcPct val="0"/>
        </a:spcBef>
        <a:spcAft>
          <a:spcPct val="0"/>
        </a:spcAft>
        <a:defRPr sz="7800">
          <a:solidFill>
            <a:schemeClr val="tx1"/>
          </a:solidFill>
          <a:latin typeface="Helvetica Neue Light" charset="0"/>
          <a:ea typeface="ヒラギノ角ゴ ProN W3" charset="0"/>
          <a:cs typeface="ヒラギノ角ゴ ProN W3" charset="0"/>
          <a:sym typeface="Helvetica Neue Light" charset="0"/>
        </a:defRPr>
      </a:lvl9pPr>
    </p:titleStyle>
    <p:bodyStyle>
      <a:lvl1pPr marL="431800" indent="-431800" algn="l" rtl="0" fontAlgn="base">
        <a:spcBef>
          <a:spcPts val="3200"/>
        </a:spcBef>
        <a:spcAft>
          <a:spcPct val="0"/>
        </a:spcAft>
        <a:buSzPct val="77000"/>
        <a:buChar char="•"/>
        <a:defRPr sz="3600">
          <a:solidFill>
            <a:srgbClr val="646461"/>
          </a:solidFill>
          <a:latin typeface="+mn-lt"/>
          <a:ea typeface="+mn-ea"/>
          <a:cs typeface="+mn-cs"/>
          <a:sym typeface="Helvetica Neue" charset="0"/>
        </a:defRPr>
      </a:lvl1pPr>
      <a:lvl2pPr marL="876300" indent="-431800" algn="l" rtl="0" fontAlgn="base">
        <a:spcBef>
          <a:spcPts val="3200"/>
        </a:spcBef>
        <a:spcAft>
          <a:spcPct val="0"/>
        </a:spcAft>
        <a:buSzPct val="77000"/>
        <a:buChar char="•"/>
        <a:defRPr sz="3600">
          <a:solidFill>
            <a:srgbClr val="646461"/>
          </a:solidFill>
          <a:latin typeface="+mn-lt"/>
          <a:ea typeface="+mn-ea"/>
          <a:cs typeface="+mn-cs"/>
          <a:sym typeface="Helvetica Neue" charset="0"/>
        </a:defRPr>
      </a:lvl2pPr>
      <a:lvl3pPr marL="1320800" indent="-431800" algn="l" rtl="0" fontAlgn="base">
        <a:spcBef>
          <a:spcPts val="3200"/>
        </a:spcBef>
        <a:spcAft>
          <a:spcPct val="0"/>
        </a:spcAft>
        <a:buSzPct val="77000"/>
        <a:buChar char="•"/>
        <a:defRPr sz="3600">
          <a:solidFill>
            <a:srgbClr val="646461"/>
          </a:solidFill>
          <a:latin typeface="+mn-lt"/>
          <a:ea typeface="+mn-ea"/>
          <a:cs typeface="+mn-cs"/>
          <a:sym typeface="Helvetica Neue" charset="0"/>
        </a:defRPr>
      </a:lvl3pPr>
      <a:lvl4pPr marL="1765300" indent="-431800" algn="l" rtl="0" fontAlgn="base">
        <a:spcBef>
          <a:spcPts val="3200"/>
        </a:spcBef>
        <a:spcAft>
          <a:spcPct val="0"/>
        </a:spcAft>
        <a:buSzPct val="77000"/>
        <a:buChar char="•"/>
        <a:defRPr sz="3600">
          <a:solidFill>
            <a:srgbClr val="646461"/>
          </a:solidFill>
          <a:latin typeface="+mn-lt"/>
          <a:ea typeface="+mn-ea"/>
          <a:cs typeface="+mn-cs"/>
          <a:sym typeface="Helvetica Neue" charset="0"/>
        </a:defRPr>
      </a:lvl4pPr>
      <a:lvl5pPr marL="2209800" indent="-431800" algn="l" rtl="0" fontAlgn="base">
        <a:spcBef>
          <a:spcPts val="3200"/>
        </a:spcBef>
        <a:spcAft>
          <a:spcPct val="0"/>
        </a:spcAft>
        <a:buSzPct val="77000"/>
        <a:buChar char="•"/>
        <a:defRPr sz="3600">
          <a:solidFill>
            <a:srgbClr val="646461"/>
          </a:solidFill>
          <a:latin typeface="+mn-lt"/>
          <a:ea typeface="+mn-ea"/>
          <a:cs typeface="+mn-cs"/>
          <a:sym typeface="Helvetica Neue" charset="0"/>
        </a:defRPr>
      </a:lvl5pPr>
      <a:lvl6pPr marL="2667000" indent="-431800" algn="l" rtl="0" fontAlgn="base">
        <a:spcBef>
          <a:spcPts val="3200"/>
        </a:spcBef>
        <a:spcAft>
          <a:spcPct val="0"/>
        </a:spcAft>
        <a:buSzPct val="77000"/>
        <a:buChar char="•"/>
        <a:defRPr sz="3600">
          <a:solidFill>
            <a:srgbClr val="646461"/>
          </a:solidFill>
          <a:latin typeface="+mn-lt"/>
          <a:ea typeface="+mn-ea"/>
          <a:cs typeface="+mn-cs"/>
          <a:sym typeface="Helvetica Neue" charset="0"/>
        </a:defRPr>
      </a:lvl6pPr>
      <a:lvl7pPr marL="3124200" indent="-431800" algn="l" rtl="0" fontAlgn="base">
        <a:spcBef>
          <a:spcPts val="3200"/>
        </a:spcBef>
        <a:spcAft>
          <a:spcPct val="0"/>
        </a:spcAft>
        <a:buSzPct val="77000"/>
        <a:buChar char="•"/>
        <a:defRPr sz="3600">
          <a:solidFill>
            <a:srgbClr val="646461"/>
          </a:solidFill>
          <a:latin typeface="+mn-lt"/>
          <a:ea typeface="+mn-ea"/>
          <a:cs typeface="+mn-cs"/>
          <a:sym typeface="Helvetica Neue" charset="0"/>
        </a:defRPr>
      </a:lvl7pPr>
      <a:lvl8pPr marL="3581400" indent="-431800" algn="l" rtl="0" fontAlgn="base">
        <a:spcBef>
          <a:spcPts val="3200"/>
        </a:spcBef>
        <a:spcAft>
          <a:spcPct val="0"/>
        </a:spcAft>
        <a:buSzPct val="77000"/>
        <a:buChar char="•"/>
        <a:defRPr sz="3600">
          <a:solidFill>
            <a:srgbClr val="646461"/>
          </a:solidFill>
          <a:latin typeface="+mn-lt"/>
          <a:ea typeface="+mn-ea"/>
          <a:cs typeface="+mn-cs"/>
          <a:sym typeface="Helvetica Neue" charset="0"/>
        </a:defRPr>
      </a:lvl8pPr>
      <a:lvl9pPr marL="4038600" indent="-431800" algn="l" rtl="0" fontAlgn="base">
        <a:spcBef>
          <a:spcPts val="3200"/>
        </a:spcBef>
        <a:spcAft>
          <a:spcPct val="0"/>
        </a:spcAft>
        <a:buSzPct val="77000"/>
        <a:buChar char="•"/>
        <a:defRPr sz="3600">
          <a:solidFill>
            <a:srgbClr val="646461"/>
          </a:solidFill>
          <a:latin typeface="+mn-lt"/>
          <a:ea typeface="+mn-ea"/>
          <a:cs typeface="+mn-cs"/>
          <a:sym typeface="Helvetica Neue"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chemeClr val="tx1">
            <a:lumMod val="50000"/>
          </a:schemeClr>
        </a:solidFill>
        <a:effectLst/>
      </p:bgPr>
    </p:bg>
    <p:spTree>
      <p:nvGrpSpPr>
        <p:cNvPr id="1" name=""/>
        <p:cNvGrpSpPr/>
        <p:nvPr/>
      </p:nvGrpSpPr>
      <p:grpSpPr>
        <a:xfrm>
          <a:off x="0" y="0"/>
          <a:ext cx="0" cy="0"/>
          <a:chOff x="0" y="0"/>
          <a:chExt cx="0" cy="0"/>
        </a:xfrm>
      </p:grpSpPr>
      <p:sp>
        <p:nvSpPr>
          <p:cNvPr id="17409" name="Rectangle 1"/>
          <p:cNvSpPr>
            <a:spLocks noGrp="1" noChangeArrowheads="1"/>
          </p:cNvSpPr>
          <p:nvPr>
            <p:ph type="body" idx="1"/>
          </p:nvPr>
        </p:nvSpPr>
        <p:spPr bwMode="auto">
          <a:xfrm>
            <a:off x="1422400" y="8115300"/>
            <a:ext cx="10845800" cy="749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t" anchorCtr="0" compatLnSpc="1">
            <a:prstTxWarp prst="textNoShape">
              <a:avLst/>
            </a:prstTxWarp>
          </a:bodyPr>
          <a:lstStyle/>
          <a:p>
            <a:pPr lvl="0"/>
            <a:r>
              <a:rPr lang="en-US">
                <a:sym typeface="Helvetica Neue Bold Condensed" charset="0"/>
              </a:rPr>
              <a:t>Click to edit Master text styles</a:t>
            </a:r>
          </a:p>
          <a:p>
            <a:pPr lvl="1"/>
            <a:r>
              <a:rPr lang="en-US">
                <a:sym typeface="Helvetica Neue Bold Condensed" charset="0"/>
              </a:rPr>
              <a:t>Second level</a:t>
            </a:r>
          </a:p>
          <a:p>
            <a:pPr lvl="2"/>
            <a:r>
              <a:rPr lang="en-US">
                <a:sym typeface="Helvetica Neue Bold Condensed" charset="0"/>
              </a:rPr>
              <a:t>Third level</a:t>
            </a:r>
          </a:p>
          <a:p>
            <a:pPr lvl="3"/>
            <a:r>
              <a:rPr lang="en-US">
                <a:sym typeface="Helvetica Neue Bold Condensed" charset="0"/>
              </a:rPr>
              <a:t>Fourth level</a:t>
            </a:r>
          </a:p>
          <a:p>
            <a:pPr lvl="4"/>
            <a:r>
              <a:rPr lang="en-US">
                <a:sym typeface="Helvetica Neue Bold Condensed" charset="0"/>
              </a:rPr>
              <a:t>Fifth level</a:t>
            </a:r>
          </a:p>
        </p:txBody>
      </p:sp>
      <p:sp>
        <p:nvSpPr>
          <p:cNvPr id="17410" name="Rectangle 2"/>
          <p:cNvSpPr>
            <a:spLocks/>
          </p:cNvSpPr>
          <p:nvPr/>
        </p:nvSpPr>
        <p:spPr bwMode="auto">
          <a:xfrm>
            <a:off x="282575" y="279400"/>
            <a:ext cx="12446000" cy="9220200"/>
          </a:xfrm>
          <a:prstGeom prst="rect">
            <a:avLst/>
          </a:prstGeom>
          <a:noFill/>
          <a:ln w="25400" cap="flat">
            <a:solidFill>
              <a:srgbClr val="908F95"/>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7411" name="Line 3"/>
          <p:cNvSpPr>
            <a:spLocks noChangeShapeType="1"/>
          </p:cNvSpPr>
          <p:nvPr/>
        </p:nvSpPr>
        <p:spPr bwMode="auto">
          <a:xfrm>
            <a:off x="277813" y="8915400"/>
            <a:ext cx="12458700" cy="0"/>
          </a:xfrm>
          <a:prstGeom prst="line">
            <a:avLst/>
          </a:prstGeom>
          <a:noFill/>
          <a:ln w="25400" cap="flat">
            <a:solidFill>
              <a:srgbClr val="908F95"/>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7412" name="Line 4"/>
          <p:cNvSpPr>
            <a:spLocks noChangeShapeType="1"/>
          </p:cNvSpPr>
          <p:nvPr/>
        </p:nvSpPr>
        <p:spPr bwMode="auto">
          <a:xfrm flipH="1">
            <a:off x="5256213" y="8902700"/>
            <a:ext cx="0" cy="596900"/>
          </a:xfrm>
          <a:prstGeom prst="line">
            <a:avLst/>
          </a:prstGeom>
          <a:noFill/>
          <a:ln w="25400" cap="flat">
            <a:solidFill>
              <a:srgbClr val="908F95"/>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7413" name="Line 5"/>
          <p:cNvSpPr>
            <a:spLocks noChangeShapeType="1"/>
          </p:cNvSpPr>
          <p:nvPr/>
        </p:nvSpPr>
        <p:spPr bwMode="auto">
          <a:xfrm>
            <a:off x="277813" y="7188200"/>
            <a:ext cx="12458700" cy="0"/>
          </a:xfrm>
          <a:prstGeom prst="line">
            <a:avLst/>
          </a:prstGeom>
          <a:noFill/>
          <a:ln w="25400" cap="flat">
            <a:solidFill>
              <a:srgbClr val="908F95"/>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7414" name="Rectangle 6"/>
          <p:cNvSpPr>
            <a:spLocks noGrp="1" noChangeArrowheads="1"/>
          </p:cNvSpPr>
          <p:nvPr>
            <p:ph type="title"/>
          </p:nvPr>
        </p:nvSpPr>
        <p:spPr bwMode="auto">
          <a:xfrm>
            <a:off x="1422400" y="7099300"/>
            <a:ext cx="10845800" cy="1028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b" anchorCtr="0" compatLnSpc="1">
            <a:prstTxWarp prst="textNoShape">
              <a:avLst/>
            </a:prstTxWarp>
          </a:bodyPr>
          <a:lstStyle/>
          <a:p>
            <a:pPr lvl="0"/>
            <a:r>
              <a:rPr lang="en-US">
                <a:sym typeface="Helvetica Neue Bold Condensed" charset="0"/>
              </a:rPr>
              <a:t>Click to edit Master title style</a:t>
            </a:r>
          </a:p>
        </p:txBody>
      </p:sp>
      <p:sp>
        <p:nvSpPr>
          <p:cNvPr id="17415" name="Text Box 7"/>
          <p:cNvSpPr txBox="1">
            <a:spLocks noGrp="1" noChangeArrowheads="1"/>
          </p:cNvSpPr>
          <p:nvPr>
            <p:ph type="sldNum" sz="quarter" idx="4"/>
          </p:nvPr>
        </p:nvSpPr>
        <p:spPr bwMode="auto">
          <a:xfrm>
            <a:off x="6351588" y="9474200"/>
            <a:ext cx="312737" cy="304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vert="horz" wrap="none" lIns="91440" tIns="45720" rIns="91440" bIns="45720" numCol="1" anchor="t" anchorCtr="0" compatLnSpc="1">
            <a:prstTxWarp prst="textNoShape">
              <a:avLst/>
            </a:prstTxWarp>
          </a:bodyPr>
          <a:lstStyle>
            <a:lvl1pPr algn="ctr">
              <a:defRPr sz="1400">
                <a:solidFill>
                  <a:schemeClr val="tx1"/>
                </a:solidFill>
                <a:latin typeface="Helvetica Neue" charset="0"/>
                <a:ea typeface="ＭＳ Ｐゴシック" charset="0"/>
                <a:cs typeface="Helvetica Neue" charset="0"/>
                <a:sym typeface="Helvetica Neue" charset="0"/>
              </a:defRPr>
            </a:lvl1pPr>
            <a:lvl2pPr algn="l">
              <a:defRPr sz="1200">
                <a:solidFill>
                  <a:schemeClr val="tx1"/>
                </a:solidFill>
                <a:latin typeface="+mn-lt"/>
                <a:ea typeface="ＭＳ Ｐゴシック" charset="0"/>
              </a:defRPr>
            </a:lvl2pPr>
            <a:lvl3pPr algn="l">
              <a:defRPr sz="1200">
                <a:solidFill>
                  <a:schemeClr val="tx1"/>
                </a:solidFill>
                <a:latin typeface="+mn-lt"/>
                <a:ea typeface="ＭＳ Ｐゴシック" charset="0"/>
              </a:defRPr>
            </a:lvl3pPr>
            <a:lvl4pPr algn="l">
              <a:defRPr sz="1200">
                <a:solidFill>
                  <a:schemeClr val="tx1"/>
                </a:solidFill>
                <a:latin typeface="+mn-lt"/>
                <a:ea typeface="ＭＳ Ｐゴシック" charset="0"/>
              </a:defRPr>
            </a:lvl4pPr>
            <a:lvl5pPr algn="l">
              <a:defRPr sz="1200">
                <a:solidFill>
                  <a:schemeClr val="tx1"/>
                </a:solidFill>
                <a:latin typeface="+mn-lt"/>
                <a:ea typeface="ＭＳ Ｐゴシック" charset="0"/>
              </a:defRPr>
            </a:lvl5pPr>
            <a:lvl6pPr fontAlgn="base">
              <a:spcBef>
                <a:spcPct val="0"/>
              </a:spcBef>
              <a:spcAft>
                <a:spcPct val="0"/>
              </a:spcAft>
              <a:defRPr sz="1200">
                <a:solidFill>
                  <a:schemeClr val="tx1"/>
                </a:solidFill>
                <a:latin typeface="+mn-lt"/>
                <a:ea typeface="ＭＳ Ｐゴシック" charset="0"/>
              </a:defRPr>
            </a:lvl6pPr>
            <a:lvl7pPr fontAlgn="base">
              <a:spcBef>
                <a:spcPct val="0"/>
              </a:spcBef>
              <a:spcAft>
                <a:spcPct val="0"/>
              </a:spcAft>
              <a:defRPr sz="1200">
                <a:solidFill>
                  <a:schemeClr val="tx1"/>
                </a:solidFill>
                <a:latin typeface="+mn-lt"/>
                <a:ea typeface="ＭＳ Ｐゴシック" charset="0"/>
              </a:defRPr>
            </a:lvl7pPr>
            <a:lvl8pPr fontAlgn="base">
              <a:spcBef>
                <a:spcPct val="0"/>
              </a:spcBef>
              <a:spcAft>
                <a:spcPct val="0"/>
              </a:spcAft>
              <a:defRPr sz="1200">
                <a:solidFill>
                  <a:schemeClr val="tx1"/>
                </a:solidFill>
                <a:latin typeface="+mn-lt"/>
                <a:ea typeface="ＭＳ Ｐゴシック" charset="0"/>
              </a:defRPr>
            </a:lvl8pPr>
            <a:lvl9pPr fontAlgn="base">
              <a:spcBef>
                <a:spcPct val="0"/>
              </a:spcBef>
              <a:spcAft>
                <a:spcPct val="0"/>
              </a:spcAft>
              <a:defRPr sz="1200">
                <a:solidFill>
                  <a:schemeClr val="tx1"/>
                </a:solidFill>
                <a:latin typeface="+mn-lt"/>
                <a:ea typeface="ＭＳ Ｐゴシック" charset="0"/>
              </a:defRPr>
            </a:lvl9pPr>
          </a:lstStyle>
          <a:p>
            <a:fld id="{E9526F96-F3D7-554F-A4A5-853FCE62FC2F}"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843" r:id="rId1"/>
    <p:sldLayoutId id="2147483844" r:id="rId2"/>
    <p:sldLayoutId id="2147483845" r:id="rId3"/>
    <p:sldLayoutId id="2147483846" r:id="rId4"/>
    <p:sldLayoutId id="2147483847" r:id="rId5"/>
    <p:sldLayoutId id="2147483848" r:id="rId6"/>
    <p:sldLayoutId id="2147483849" r:id="rId7"/>
    <p:sldLayoutId id="2147483850" r:id="rId8"/>
    <p:sldLayoutId id="2147483851" r:id="rId9"/>
    <p:sldLayoutId id="2147483852" r:id="rId10"/>
    <p:sldLayoutId id="2147483853" r:id="rId11"/>
  </p:sldLayoutIdLst>
  <p:transition xmlns:p14="http://schemas.microsoft.com/office/powerpoint/2010/main"/>
  <p:hf sldNum="0" hdr="0" ftr="0" dt="0"/>
  <p:txStyles>
    <p:titleStyle>
      <a:lvl1pPr algn="l" rtl="0" fontAlgn="base">
        <a:spcBef>
          <a:spcPct val="0"/>
        </a:spcBef>
        <a:spcAft>
          <a:spcPct val="0"/>
        </a:spcAft>
        <a:defRPr sz="7400">
          <a:solidFill>
            <a:srgbClr val="D5D4D6"/>
          </a:solidFill>
          <a:latin typeface="+mj-lt"/>
          <a:ea typeface="+mj-ea"/>
          <a:cs typeface="+mj-cs"/>
          <a:sym typeface="Helvetica Neue Bold Condensed" charset="0"/>
        </a:defRPr>
      </a:lvl1pPr>
      <a:lvl2pPr algn="l" rtl="0" fontAlgn="base">
        <a:spcBef>
          <a:spcPct val="0"/>
        </a:spcBef>
        <a:spcAft>
          <a:spcPct val="0"/>
        </a:spcAft>
        <a:defRPr sz="7400">
          <a:solidFill>
            <a:srgbClr val="D5D4D6"/>
          </a:solidFill>
          <a:latin typeface="Helvetica Neue Bold Condensed" charset="0"/>
          <a:ea typeface="ヒラギノ角ゴ ProN W6" charset="0"/>
          <a:cs typeface="ヒラギノ角ゴ ProN W6" charset="0"/>
          <a:sym typeface="Helvetica Neue Bold Condensed" charset="0"/>
        </a:defRPr>
      </a:lvl2pPr>
      <a:lvl3pPr algn="l" rtl="0" fontAlgn="base">
        <a:spcBef>
          <a:spcPct val="0"/>
        </a:spcBef>
        <a:spcAft>
          <a:spcPct val="0"/>
        </a:spcAft>
        <a:defRPr sz="7400">
          <a:solidFill>
            <a:srgbClr val="D5D4D6"/>
          </a:solidFill>
          <a:latin typeface="Helvetica Neue Bold Condensed" charset="0"/>
          <a:ea typeface="ヒラギノ角ゴ ProN W6" charset="0"/>
          <a:cs typeface="ヒラギノ角ゴ ProN W6" charset="0"/>
          <a:sym typeface="Helvetica Neue Bold Condensed" charset="0"/>
        </a:defRPr>
      </a:lvl3pPr>
      <a:lvl4pPr algn="l" rtl="0" fontAlgn="base">
        <a:spcBef>
          <a:spcPct val="0"/>
        </a:spcBef>
        <a:spcAft>
          <a:spcPct val="0"/>
        </a:spcAft>
        <a:defRPr sz="7400">
          <a:solidFill>
            <a:srgbClr val="D5D4D6"/>
          </a:solidFill>
          <a:latin typeface="Helvetica Neue Bold Condensed" charset="0"/>
          <a:ea typeface="ヒラギノ角ゴ ProN W6" charset="0"/>
          <a:cs typeface="ヒラギノ角ゴ ProN W6" charset="0"/>
          <a:sym typeface="Helvetica Neue Bold Condensed" charset="0"/>
        </a:defRPr>
      </a:lvl4pPr>
      <a:lvl5pPr algn="l" rtl="0" fontAlgn="base">
        <a:spcBef>
          <a:spcPct val="0"/>
        </a:spcBef>
        <a:spcAft>
          <a:spcPct val="0"/>
        </a:spcAft>
        <a:defRPr sz="7400">
          <a:solidFill>
            <a:srgbClr val="D5D4D6"/>
          </a:solidFill>
          <a:latin typeface="Helvetica Neue Bold Condensed" charset="0"/>
          <a:ea typeface="ヒラギノ角ゴ ProN W6" charset="0"/>
          <a:cs typeface="ヒラギノ角ゴ ProN W6" charset="0"/>
          <a:sym typeface="Helvetica Neue Bold Condensed" charset="0"/>
        </a:defRPr>
      </a:lvl5pPr>
      <a:lvl6pPr marL="457200" algn="l" rtl="0" fontAlgn="base">
        <a:spcBef>
          <a:spcPct val="0"/>
        </a:spcBef>
        <a:spcAft>
          <a:spcPct val="0"/>
        </a:spcAft>
        <a:defRPr sz="7400">
          <a:solidFill>
            <a:srgbClr val="D5D4D6"/>
          </a:solidFill>
          <a:latin typeface="Helvetica Neue Bold Condensed" charset="0"/>
          <a:ea typeface="ヒラギノ角ゴ ProN W6" charset="0"/>
          <a:cs typeface="ヒラギノ角ゴ ProN W6" charset="0"/>
          <a:sym typeface="Helvetica Neue Bold Condensed" charset="0"/>
        </a:defRPr>
      </a:lvl6pPr>
      <a:lvl7pPr marL="914400" algn="l" rtl="0" fontAlgn="base">
        <a:spcBef>
          <a:spcPct val="0"/>
        </a:spcBef>
        <a:spcAft>
          <a:spcPct val="0"/>
        </a:spcAft>
        <a:defRPr sz="7400">
          <a:solidFill>
            <a:srgbClr val="D5D4D6"/>
          </a:solidFill>
          <a:latin typeface="Helvetica Neue Bold Condensed" charset="0"/>
          <a:ea typeface="ヒラギノ角ゴ ProN W6" charset="0"/>
          <a:cs typeface="ヒラギノ角ゴ ProN W6" charset="0"/>
          <a:sym typeface="Helvetica Neue Bold Condensed" charset="0"/>
        </a:defRPr>
      </a:lvl7pPr>
      <a:lvl8pPr marL="1371600" algn="l" rtl="0" fontAlgn="base">
        <a:spcBef>
          <a:spcPct val="0"/>
        </a:spcBef>
        <a:spcAft>
          <a:spcPct val="0"/>
        </a:spcAft>
        <a:defRPr sz="7400">
          <a:solidFill>
            <a:srgbClr val="D5D4D6"/>
          </a:solidFill>
          <a:latin typeface="Helvetica Neue Bold Condensed" charset="0"/>
          <a:ea typeface="ヒラギノ角ゴ ProN W6" charset="0"/>
          <a:cs typeface="ヒラギノ角ゴ ProN W6" charset="0"/>
          <a:sym typeface="Helvetica Neue Bold Condensed" charset="0"/>
        </a:defRPr>
      </a:lvl8pPr>
      <a:lvl9pPr marL="1828800" algn="l" rtl="0" fontAlgn="base">
        <a:spcBef>
          <a:spcPct val="0"/>
        </a:spcBef>
        <a:spcAft>
          <a:spcPct val="0"/>
        </a:spcAft>
        <a:defRPr sz="7400">
          <a:solidFill>
            <a:srgbClr val="D5D4D6"/>
          </a:solidFill>
          <a:latin typeface="Helvetica Neue Bold Condensed" charset="0"/>
          <a:ea typeface="ヒラギノ角ゴ ProN W6" charset="0"/>
          <a:cs typeface="ヒラギノ角ゴ ProN W6" charset="0"/>
          <a:sym typeface="Helvetica Neue Bold Condensed" charset="0"/>
        </a:defRPr>
      </a:lvl9pPr>
    </p:titleStyle>
    <p:bodyStyle>
      <a:lvl1pPr algn="l" rtl="0" fontAlgn="base">
        <a:spcBef>
          <a:spcPct val="0"/>
        </a:spcBef>
        <a:spcAft>
          <a:spcPct val="0"/>
        </a:spcAft>
        <a:defRPr sz="4600">
          <a:solidFill>
            <a:srgbClr val="D5D4D6"/>
          </a:solidFill>
          <a:latin typeface="+mn-lt"/>
          <a:ea typeface="+mn-ea"/>
          <a:cs typeface="+mn-cs"/>
          <a:sym typeface="Helvetica Neue Bold Condensed" charset="0"/>
        </a:defRPr>
      </a:lvl1pPr>
      <a:lvl2pPr algn="l" rtl="0" fontAlgn="base">
        <a:spcBef>
          <a:spcPct val="0"/>
        </a:spcBef>
        <a:spcAft>
          <a:spcPct val="0"/>
        </a:spcAft>
        <a:defRPr sz="4600">
          <a:solidFill>
            <a:srgbClr val="D5D4D6"/>
          </a:solidFill>
          <a:latin typeface="+mn-lt"/>
          <a:ea typeface="+mn-ea"/>
          <a:cs typeface="+mn-cs"/>
          <a:sym typeface="Helvetica Neue Bold Condensed" charset="0"/>
        </a:defRPr>
      </a:lvl2pPr>
      <a:lvl3pPr algn="l" rtl="0" fontAlgn="base">
        <a:spcBef>
          <a:spcPct val="0"/>
        </a:spcBef>
        <a:spcAft>
          <a:spcPct val="0"/>
        </a:spcAft>
        <a:defRPr sz="4600">
          <a:solidFill>
            <a:srgbClr val="D5D4D6"/>
          </a:solidFill>
          <a:latin typeface="+mn-lt"/>
          <a:ea typeface="+mn-ea"/>
          <a:cs typeface="+mn-cs"/>
          <a:sym typeface="Helvetica Neue Bold Condensed" charset="0"/>
        </a:defRPr>
      </a:lvl3pPr>
      <a:lvl4pPr algn="l" rtl="0" fontAlgn="base">
        <a:spcBef>
          <a:spcPct val="0"/>
        </a:spcBef>
        <a:spcAft>
          <a:spcPct val="0"/>
        </a:spcAft>
        <a:defRPr sz="4600">
          <a:solidFill>
            <a:srgbClr val="D5D4D6"/>
          </a:solidFill>
          <a:latin typeface="+mn-lt"/>
          <a:ea typeface="+mn-ea"/>
          <a:cs typeface="+mn-cs"/>
          <a:sym typeface="Helvetica Neue Bold Condensed" charset="0"/>
        </a:defRPr>
      </a:lvl4pPr>
      <a:lvl5pPr algn="l" rtl="0" fontAlgn="base">
        <a:spcBef>
          <a:spcPct val="0"/>
        </a:spcBef>
        <a:spcAft>
          <a:spcPct val="0"/>
        </a:spcAft>
        <a:defRPr sz="4600">
          <a:solidFill>
            <a:srgbClr val="D5D4D6"/>
          </a:solidFill>
          <a:latin typeface="+mn-lt"/>
          <a:ea typeface="+mn-ea"/>
          <a:cs typeface="+mn-cs"/>
          <a:sym typeface="Helvetica Neue Bold Condensed" charset="0"/>
        </a:defRPr>
      </a:lvl5pPr>
      <a:lvl6pPr marL="457200" algn="l" rtl="0" fontAlgn="base">
        <a:spcBef>
          <a:spcPct val="0"/>
        </a:spcBef>
        <a:spcAft>
          <a:spcPct val="0"/>
        </a:spcAft>
        <a:defRPr sz="4600">
          <a:solidFill>
            <a:srgbClr val="D5D4D6"/>
          </a:solidFill>
          <a:latin typeface="+mn-lt"/>
          <a:ea typeface="+mn-ea"/>
          <a:cs typeface="+mn-cs"/>
          <a:sym typeface="Helvetica Neue Bold Condensed" charset="0"/>
        </a:defRPr>
      </a:lvl6pPr>
      <a:lvl7pPr marL="914400" algn="l" rtl="0" fontAlgn="base">
        <a:spcBef>
          <a:spcPct val="0"/>
        </a:spcBef>
        <a:spcAft>
          <a:spcPct val="0"/>
        </a:spcAft>
        <a:defRPr sz="4600">
          <a:solidFill>
            <a:srgbClr val="D5D4D6"/>
          </a:solidFill>
          <a:latin typeface="+mn-lt"/>
          <a:ea typeface="+mn-ea"/>
          <a:cs typeface="+mn-cs"/>
          <a:sym typeface="Helvetica Neue Bold Condensed" charset="0"/>
        </a:defRPr>
      </a:lvl7pPr>
      <a:lvl8pPr marL="1371600" algn="l" rtl="0" fontAlgn="base">
        <a:spcBef>
          <a:spcPct val="0"/>
        </a:spcBef>
        <a:spcAft>
          <a:spcPct val="0"/>
        </a:spcAft>
        <a:defRPr sz="4600">
          <a:solidFill>
            <a:srgbClr val="D5D4D6"/>
          </a:solidFill>
          <a:latin typeface="+mn-lt"/>
          <a:ea typeface="+mn-ea"/>
          <a:cs typeface="+mn-cs"/>
          <a:sym typeface="Helvetica Neue Bold Condensed" charset="0"/>
        </a:defRPr>
      </a:lvl8pPr>
      <a:lvl9pPr marL="1828800" algn="l" rtl="0" fontAlgn="base">
        <a:spcBef>
          <a:spcPct val="0"/>
        </a:spcBef>
        <a:spcAft>
          <a:spcPct val="0"/>
        </a:spcAft>
        <a:defRPr sz="4600">
          <a:solidFill>
            <a:srgbClr val="D5D4D6"/>
          </a:solidFill>
          <a:latin typeface="+mn-lt"/>
          <a:ea typeface="+mn-ea"/>
          <a:cs typeface="+mn-cs"/>
          <a:sym typeface="Helvetica Neue Bold Condensed"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solidFill>
          <a:schemeClr val="tx1">
            <a:lumMod val="50000"/>
          </a:schemeClr>
        </a:solidFill>
        <a:effectLst/>
      </p:bgPr>
    </p:bg>
    <p:spTree>
      <p:nvGrpSpPr>
        <p:cNvPr id="1" name=""/>
        <p:cNvGrpSpPr/>
        <p:nvPr/>
      </p:nvGrpSpPr>
      <p:grpSpPr>
        <a:xfrm>
          <a:off x="0" y="0"/>
          <a:ext cx="0" cy="0"/>
          <a:chOff x="0" y="0"/>
          <a:chExt cx="0" cy="0"/>
        </a:xfrm>
      </p:grpSpPr>
      <p:sp>
        <p:nvSpPr>
          <p:cNvPr id="18433" name="Rectangle 1"/>
          <p:cNvSpPr>
            <a:spLocks noGrp="1" noChangeArrowheads="1"/>
          </p:cNvSpPr>
          <p:nvPr>
            <p:ph type="body" idx="1"/>
          </p:nvPr>
        </p:nvSpPr>
        <p:spPr bwMode="auto">
          <a:xfrm>
            <a:off x="1422400" y="8115300"/>
            <a:ext cx="10845800" cy="749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t" anchorCtr="0" compatLnSpc="1">
            <a:prstTxWarp prst="textNoShape">
              <a:avLst/>
            </a:prstTxWarp>
          </a:bodyPr>
          <a:lstStyle/>
          <a:p>
            <a:pPr lvl="0"/>
            <a:r>
              <a:rPr lang="en-US">
                <a:sym typeface="Helvetica Neue Bold Condensed" charset="0"/>
              </a:rPr>
              <a:t>Click to edit Master text styles</a:t>
            </a:r>
          </a:p>
          <a:p>
            <a:pPr lvl="1"/>
            <a:r>
              <a:rPr lang="en-US">
                <a:sym typeface="Helvetica Neue Bold Condensed" charset="0"/>
              </a:rPr>
              <a:t>Second level</a:t>
            </a:r>
          </a:p>
          <a:p>
            <a:pPr lvl="2"/>
            <a:r>
              <a:rPr lang="en-US">
                <a:sym typeface="Helvetica Neue Bold Condensed" charset="0"/>
              </a:rPr>
              <a:t>Third level</a:t>
            </a:r>
          </a:p>
          <a:p>
            <a:pPr lvl="3"/>
            <a:r>
              <a:rPr lang="en-US">
                <a:sym typeface="Helvetica Neue Bold Condensed" charset="0"/>
              </a:rPr>
              <a:t>Fourth level</a:t>
            </a:r>
          </a:p>
          <a:p>
            <a:pPr lvl="4"/>
            <a:r>
              <a:rPr lang="en-US">
                <a:sym typeface="Helvetica Neue Bold Condensed" charset="0"/>
              </a:rPr>
              <a:t>Fifth level</a:t>
            </a:r>
          </a:p>
        </p:txBody>
      </p:sp>
      <p:sp>
        <p:nvSpPr>
          <p:cNvPr id="18434" name="Rectangle 2"/>
          <p:cNvSpPr>
            <a:spLocks/>
          </p:cNvSpPr>
          <p:nvPr/>
        </p:nvSpPr>
        <p:spPr bwMode="auto">
          <a:xfrm>
            <a:off x="282575" y="279400"/>
            <a:ext cx="12446000" cy="9220200"/>
          </a:xfrm>
          <a:prstGeom prst="rect">
            <a:avLst/>
          </a:prstGeom>
          <a:noFill/>
          <a:ln w="25400" cap="flat">
            <a:solidFill>
              <a:srgbClr val="908F95"/>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8435" name="Line 3"/>
          <p:cNvSpPr>
            <a:spLocks noChangeShapeType="1"/>
          </p:cNvSpPr>
          <p:nvPr/>
        </p:nvSpPr>
        <p:spPr bwMode="auto">
          <a:xfrm>
            <a:off x="277813" y="8915400"/>
            <a:ext cx="12458700" cy="0"/>
          </a:xfrm>
          <a:prstGeom prst="line">
            <a:avLst/>
          </a:prstGeom>
          <a:noFill/>
          <a:ln w="25400" cap="flat">
            <a:solidFill>
              <a:srgbClr val="908F95"/>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8436" name="Line 4"/>
          <p:cNvSpPr>
            <a:spLocks noChangeShapeType="1"/>
          </p:cNvSpPr>
          <p:nvPr/>
        </p:nvSpPr>
        <p:spPr bwMode="auto">
          <a:xfrm flipH="1">
            <a:off x="5256213" y="8902700"/>
            <a:ext cx="0" cy="596900"/>
          </a:xfrm>
          <a:prstGeom prst="line">
            <a:avLst/>
          </a:prstGeom>
          <a:noFill/>
          <a:ln w="25400" cap="flat">
            <a:solidFill>
              <a:srgbClr val="908F95"/>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8437" name="Line 5"/>
          <p:cNvSpPr>
            <a:spLocks noChangeShapeType="1"/>
          </p:cNvSpPr>
          <p:nvPr/>
        </p:nvSpPr>
        <p:spPr bwMode="auto">
          <a:xfrm>
            <a:off x="277813" y="7188200"/>
            <a:ext cx="12458700" cy="0"/>
          </a:xfrm>
          <a:prstGeom prst="line">
            <a:avLst/>
          </a:prstGeom>
          <a:noFill/>
          <a:ln w="25400" cap="flat">
            <a:solidFill>
              <a:srgbClr val="908F95"/>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8438" name="Rectangle 6"/>
          <p:cNvSpPr>
            <a:spLocks noGrp="1" noChangeArrowheads="1"/>
          </p:cNvSpPr>
          <p:nvPr>
            <p:ph type="title"/>
          </p:nvPr>
        </p:nvSpPr>
        <p:spPr bwMode="auto">
          <a:xfrm>
            <a:off x="1422400" y="7099300"/>
            <a:ext cx="10845800" cy="1028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b" anchorCtr="0" compatLnSpc="1">
            <a:prstTxWarp prst="textNoShape">
              <a:avLst/>
            </a:prstTxWarp>
          </a:bodyPr>
          <a:lstStyle/>
          <a:p>
            <a:pPr lvl="0"/>
            <a:r>
              <a:rPr lang="en-US">
                <a:sym typeface="Helvetica Neue Bold Condensed" charset="0"/>
              </a:rPr>
              <a:t>Click to edit Master title style</a:t>
            </a:r>
          </a:p>
        </p:txBody>
      </p:sp>
      <p:sp>
        <p:nvSpPr>
          <p:cNvPr id="18439" name="Text Box 7"/>
          <p:cNvSpPr txBox="1">
            <a:spLocks noGrp="1" noChangeArrowheads="1"/>
          </p:cNvSpPr>
          <p:nvPr>
            <p:ph type="sldNum" sz="quarter" idx="4"/>
          </p:nvPr>
        </p:nvSpPr>
        <p:spPr bwMode="auto">
          <a:xfrm>
            <a:off x="6351588" y="9474200"/>
            <a:ext cx="312737" cy="304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vert="horz" wrap="none" lIns="91440" tIns="45720" rIns="91440" bIns="45720" numCol="1" anchor="t" anchorCtr="0" compatLnSpc="1">
            <a:prstTxWarp prst="textNoShape">
              <a:avLst/>
            </a:prstTxWarp>
          </a:bodyPr>
          <a:lstStyle>
            <a:lvl1pPr algn="ctr">
              <a:defRPr sz="1400">
                <a:solidFill>
                  <a:schemeClr val="tx1"/>
                </a:solidFill>
                <a:latin typeface="Helvetica Neue" charset="0"/>
                <a:ea typeface="ＭＳ Ｐゴシック" charset="0"/>
                <a:cs typeface="Helvetica Neue" charset="0"/>
                <a:sym typeface="Helvetica Neue" charset="0"/>
              </a:defRPr>
            </a:lvl1pPr>
            <a:lvl2pPr algn="l">
              <a:defRPr sz="1200">
                <a:solidFill>
                  <a:schemeClr val="tx1"/>
                </a:solidFill>
                <a:latin typeface="+mn-lt"/>
                <a:ea typeface="ＭＳ Ｐゴシック" charset="0"/>
              </a:defRPr>
            </a:lvl2pPr>
            <a:lvl3pPr algn="l">
              <a:defRPr sz="1200">
                <a:solidFill>
                  <a:schemeClr val="tx1"/>
                </a:solidFill>
                <a:latin typeface="+mn-lt"/>
                <a:ea typeface="ＭＳ Ｐゴシック" charset="0"/>
              </a:defRPr>
            </a:lvl3pPr>
            <a:lvl4pPr algn="l">
              <a:defRPr sz="1200">
                <a:solidFill>
                  <a:schemeClr val="tx1"/>
                </a:solidFill>
                <a:latin typeface="+mn-lt"/>
                <a:ea typeface="ＭＳ Ｐゴシック" charset="0"/>
              </a:defRPr>
            </a:lvl4pPr>
            <a:lvl5pPr algn="l">
              <a:defRPr sz="1200">
                <a:solidFill>
                  <a:schemeClr val="tx1"/>
                </a:solidFill>
                <a:latin typeface="+mn-lt"/>
                <a:ea typeface="ＭＳ Ｐゴシック" charset="0"/>
              </a:defRPr>
            </a:lvl5pPr>
            <a:lvl6pPr fontAlgn="base">
              <a:spcBef>
                <a:spcPct val="0"/>
              </a:spcBef>
              <a:spcAft>
                <a:spcPct val="0"/>
              </a:spcAft>
              <a:defRPr sz="1200">
                <a:solidFill>
                  <a:schemeClr val="tx1"/>
                </a:solidFill>
                <a:latin typeface="+mn-lt"/>
                <a:ea typeface="ＭＳ Ｐゴシック" charset="0"/>
              </a:defRPr>
            </a:lvl6pPr>
            <a:lvl7pPr fontAlgn="base">
              <a:spcBef>
                <a:spcPct val="0"/>
              </a:spcBef>
              <a:spcAft>
                <a:spcPct val="0"/>
              </a:spcAft>
              <a:defRPr sz="1200">
                <a:solidFill>
                  <a:schemeClr val="tx1"/>
                </a:solidFill>
                <a:latin typeface="+mn-lt"/>
                <a:ea typeface="ＭＳ Ｐゴシック" charset="0"/>
              </a:defRPr>
            </a:lvl7pPr>
            <a:lvl8pPr fontAlgn="base">
              <a:spcBef>
                <a:spcPct val="0"/>
              </a:spcBef>
              <a:spcAft>
                <a:spcPct val="0"/>
              </a:spcAft>
              <a:defRPr sz="1200">
                <a:solidFill>
                  <a:schemeClr val="tx1"/>
                </a:solidFill>
                <a:latin typeface="+mn-lt"/>
                <a:ea typeface="ＭＳ Ｐゴシック" charset="0"/>
              </a:defRPr>
            </a:lvl8pPr>
            <a:lvl9pPr fontAlgn="base">
              <a:spcBef>
                <a:spcPct val="0"/>
              </a:spcBef>
              <a:spcAft>
                <a:spcPct val="0"/>
              </a:spcAft>
              <a:defRPr sz="1200">
                <a:solidFill>
                  <a:schemeClr val="tx1"/>
                </a:solidFill>
                <a:latin typeface="+mn-lt"/>
                <a:ea typeface="ＭＳ Ｐゴシック" charset="0"/>
              </a:defRPr>
            </a:lvl9pPr>
          </a:lstStyle>
          <a:p>
            <a:fld id="{F39B1B44-6571-F64F-88F8-754C8A928162}"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854" r:id="rId1"/>
    <p:sldLayoutId id="2147483855" r:id="rId2"/>
    <p:sldLayoutId id="2147483856" r:id="rId3"/>
    <p:sldLayoutId id="2147483857" r:id="rId4"/>
    <p:sldLayoutId id="2147483858" r:id="rId5"/>
    <p:sldLayoutId id="2147483859" r:id="rId6"/>
    <p:sldLayoutId id="2147483860" r:id="rId7"/>
    <p:sldLayoutId id="2147483861" r:id="rId8"/>
    <p:sldLayoutId id="2147483862" r:id="rId9"/>
    <p:sldLayoutId id="2147483863" r:id="rId10"/>
    <p:sldLayoutId id="2147483864" r:id="rId11"/>
  </p:sldLayoutIdLst>
  <p:transition xmlns:p14="http://schemas.microsoft.com/office/powerpoint/2010/main"/>
  <p:hf sldNum="0" hdr="0" ftr="0" dt="0"/>
  <p:txStyles>
    <p:titleStyle>
      <a:lvl1pPr algn="l" rtl="0" fontAlgn="base">
        <a:spcBef>
          <a:spcPct val="0"/>
        </a:spcBef>
        <a:spcAft>
          <a:spcPct val="0"/>
        </a:spcAft>
        <a:defRPr sz="7400">
          <a:solidFill>
            <a:srgbClr val="D5D4D6"/>
          </a:solidFill>
          <a:latin typeface="+mj-lt"/>
          <a:ea typeface="+mj-ea"/>
          <a:cs typeface="+mj-cs"/>
          <a:sym typeface="Helvetica Neue Bold Condensed" charset="0"/>
        </a:defRPr>
      </a:lvl1pPr>
      <a:lvl2pPr algn="l" rtl="0" fontAlgn="base">
        <a:spcBef>
          <a:spcPct val="0"/>
        </a:spcBef>
        <a:spcAft>
          <a:spcPct val="0"/>
        </a:spcAft>
        <a:defRPr sz="7400">
          <a:solidFill>
            <a:srgbClr val="D5D4D6"/>
          </a:solidFill>
          <a:latin typeface="Helvetica Neue Bold Condensed" charset="0"/>
          <a:ea typeface="ヒラギノ角ゴ ProN W6" charset="0"/>
          <a:cs typeface="ヒラギノ角ゴ ProN W6" charset="0"/>
          <a:sym typeface="Helvetica Neue Bold Condensed" charset="0"/>
        </a:defRPr>
      </a:lvl2pPr>
      <a:lvl3pPr algn="l" rtl="0" fontAlgn="base">
        <a:spcBef>
          <a:spcPct val="0"/>
        </a:spcBef>
        <a:spcAft>
          <a:spcPct val="0"/>
        </a:spcAft>
        <a:defRPr sz="7400">
          <a:solidFill>
            <a:srgbClr val="D5D4D6"/>
          </a:solidFill>
          <a:latin typeface="Helvetica Neue Bold Condensed" charset="0"/>
          <a:ea typeface="ヒラギノ角ゴ ProN W6" charset="0"/>
          <a:cs typeface="ヒラギノ角ゴ ProN W6" charset="0"/>
          <a:sym typeface="Helvetica Neue Bold Condensed" charset="0"/>
        </a:defRPr>
      </a:lvl3pPr>
      <a:lvl4pPr algn="l" rtl="0" fontAlgn="base">
        <a:spcBef>
          <a:spcPct val="0"/>
        </a:spcBef>
        <a:spcAft>
          <a:spcPct val="0"/>
        </a:spcAft>
        <a:defRPr sz="7400">
          <a:solidFill>
            <a:srgbClr val="D5D4D6"/>
          </a:solidFill>
          <a:latin typeface="Helvetica Neue Bold Condensed" charset="0"/>
          <a:ea typeface="ヒラギノ角ゴ ProN W6" charset="0"/>
          <a:cs typeface="ヒラギノ角ゴ ProN W6" charset="0"/>
          <a:sym typeface="Helvetica Neue Bold Condensed" charset="0"/>
        </a:defRPr>
      </a:lvl4pPr>
      <a:lvl5pPr algn="l" rtl="0" fontAlgn="base">
        <a:spcBef>
          <a:spcPct val="0"/>
        </a:spcBef>
        <a:spcAft>
          <a:spcPct val="0"/>
        </a:spcAft>
        <a:defRPr sz="7400">
          <a:solidFill>
            <a:srgbClr val="D5D4D6"/>
          </a:solidFill>
          <a:latin typeface="Helvetica Neue Bold Condensed" charset="0"/>
          <a:ea typeface="ヒラギノ角ゴ ProN W6" charset="0"/>
          <a:cs typeface="ヒラギノ角ゴ ProN W6" charset="0"/>
          <a:sym typeface="Helvetica Neue Bold Condensed" charset="0"/>
        </a:defRPr>
      </a:lvl5pPr>
      <a:lvl6pPr marL="457200" algn="l" rtl="0" fontAlgn="base">
        <a:spcBef>
          <a:spcPct val="0"/>
        </a:spcBef>
        <a:spcAft>
          <a:spcPct val="0"/>
        </a:spcAft>
        <a:defRPr sz="7400">
          <a:solidFill>
            <a:srgbClr val="D5D4D6"/>
          </a:solidFill>
          <a:latin typeface="Helvetica Neue Bold Condensed" charset="0"/>
          <a:ea typeface="ヒラギノ角ゴ ProN W6" charset="0"/>
          <a:cs typeface="ヒラギノ角ゴ ProN W6" charset="0"/>
          <a:sym typeface="Helvetica Neue Bold Condensed" charset="0"/>
        </a:defRPr>
      </a:lvl6pPr>
      <a:lvl7pPr marL="914400" algn="l" rtl="0" fontAlgn="base">
        <a:spcBef>
          <a:spcPct val="0"/>
        </a:spcBef>
        <a:spcAft>
          <a:spcPct val="0"/>
        </a:spcAft>
        <a:defRPr sz="7400">
          <a:solidFill>
            <a:srgbClr val="D5D4D6"/>
          </a:solidFill>
          <a:latin typeface="Helvetica Neue Bold Condensed" charset="0"/>
          <a:ea typeface="ヒラギノ角ゴ ProN W6" charset="0"/>
          <a:cs typeface="ヒラギノ角ゴ ProN W6" charset="0"/>
          <a:sym typeface="Helvetica Neue Bold Condensed" charset="0"/>
        </a:defRPr>
      </a:lvl7pPr>
      <a:lvl8pPr marL="1371600" algn="l" rtl="0" fontAlgn="base">
        <a:spcBef>
          <a:spcPct val="0"/>
        </a:spcBef>
        <a:spcAft>
          <a:spcPct val="0"/>
        </a:spcAft>
        <a:defRPr sz="7400">
          <a:solidFill>
            <a:srgbClr val="D5D4D6"/>
          </a:solidFill>
          <a:latin typeface="Helvetica Neue Bold Condensed" charset="0"/>
          <a:ea typeface="ヒラギノ角ゴ ProN W6" charset="0"/>
          <a:cs typeface="ヒラギノ角ゴ ProN W6" charset="0"/>
          <a:sym typeface="Helvetica Neue Bold Condensed" charset="0"/>
        </a:defRPr>
      </a:lvl8pPr>
      <a:lvl9pPr marL="1828800" algn="l" rtl="0" fontAlgn="base">
        <a:spcBef>
          <a:spcPct val="0"/>
        </a:spcBef>
        <a:spcAft>
          <a:spcPct val="0"/>
        </a:spcAft>
        <a:defRPr sz="7400">
          <a:solidFill>
            <a:srgbClr val="D5D4D6"/>
          </a:solidFill>
          <a:latin typeface="Helvetica Neue Bold Condensed" charset="0"/>
          <a:ea typeface="ヒラギノ角ゴ ProN W6" charset="0"/>
          <a:cs typeface="ヒラギノ角ゴ ProN W6" charset="0"/>
          <a:sym typeface="Helvetica Neue Bold Condensed" charset="0"/>
        </a:defRPr>
      </a:lvl9pPr>
    </p:titleStyle>
    <p:bodyStyle>
      <a:lvl1pPr algn="l" rtl="0" fontAlgn="base">
        <a:spcBef>
          <a:spcPct val="0"/>
        </a:spcBef>
        <a:spcAft>
          <a:spcPct val="0"/>
        </a:spcAft>
        <a:defRPr sz="4600">
          <a:solidFill>
            <a:srgbClr val="D5D4D6"/>
          </a:solidFill>
          <a:latin typeface="+mn-lt"/>
          <a:ea typeface="+mn-ea"/>
          <a:cs typeface="+mn-cs"/>
          <a:sym typeface="Helvetica Neue Bold Condensed" charset="0"/>
        </a:defRPr>
      </a:lvl1pPr>
      <a:lvl2pPr algn="l" rtl="0" fontAlgn="base">
        <a:spcBef>
          <a:spcPct val="0"/>
        </a:spcBef>
        <a:spcAft>
          <a:spcPct val="0"/>
        </a:spcAft>
        <a:defRPr sz="4600">
          <a:solidFill>
            <a:srgbClr val="D5D4D6"/>
          </a:solidFill>
          <a:latin typeface="+mn-lt"/>
          <a:ea typeface="+mn-ea"/>
          <a:cs typeface="+mn-cs"/>
          <a:sym typeface="Helvetica Neue Bold Condensed" charset="0"/>
        </a:defRPr>
      </a:lvl2pPr>
      <a:lvl3pPr algn="l" rtl="0" fontAlgn="base">
        <a:spcBef>
          <a:spcPct val="0"/>
        </a:spcBef>
        <a:spcAft>
          <a:spcPct val="0"/>
        </a:spcAft>
        <a:defRPr sz="4600">
          <a:solidFill>
            <a:srgbClr val="D5D4D6"/>
          </a:solidFill>
          <a:latin typeface="+mn-lt"/>
          <a:ea typeface="+mn-ea"/>
          <a:cs typeface="+mn-cs"/>
          <a:sym typeface="Helvetica Neue Bold Condensed" charset="0"/>
        </a:defRPr>
      </a:lvl3pPr>
      <a:lvl4pPr algn="l" rtl="0" fontAlgn="base">
        <a:spcBef>
          <a:spcPct val="0"/>
        </a:spcBef>
        <a:spcAft>
          <a:spcPct val="0"/>
        </a:spcAft>
        <a:defRPr sz="4600">
          <a:solidFill>
            <a:srgbClr val="D5D4D6"/>
          </a:solidFill>
          <a:latin typeface="+mn-lt"/>
          <a:ea typeface="+mn-ea"/>
          <a:cs typeface="+mn-cs"/>
          <a:sym typeface="Helvetica Neue Bold Condensed" charset="0"/>
        </a:defRPr>
      </a:lvl4pPr>
      <a:lvl5pPr algn="l" rtl="0" fontAlgn="base">
        <a:spcBef>
          <a:spcPct val="0"/>
        </a:spcBef>
        <a:spcAft>
          <a:spcPct val="0"/>
        </a:spcAft>
        <a:defRPr sz="4600">
          <a:solidFill>
            <a:srgbClr val="D5D4D6"/>
          </a:solidFill>
          <a:latin typeface="+mn-lt"/>
          <a:ea typeface="+mn-ea"/>
          <a:cs typeface="+mn-cs"/>
          <a:sym typeface="Helvetica Neue Bold Condensed" charset="0"/>
        </a:defRPr>
      </a:lvl5pPr>
      <a:lvl6pPr marL="457200" algn="l" rtl="0" fontAlgn="base">
        <a:spcBef>
          <a:spcPct val="0"/>
        </a:spcBef>
        <a:spcAft>
          <a:spcPct val="0"/>
        </a:spcAft>
        <a:defRPr sz="4600">
          <a:solidFill>
            <a:srgbClr val="D5D4D6"/>
          </a:solidFill>
          <a:latin typeface="+mn-lt"/>
          <a:ea typeface="+mn-ea"/>
          <a:cs typeface="+mn-cs"/>
          <a:sym typeface="Helvetica Neue Bold Condensed" charset="0"/>
        </a:defRPr>
      </a:lvl6pPr>
      <a:lvl7pPr marL="914400" algn="l" rtl="0" fontAlgn="base">
        <a:spcBef>
          <a:spcPct val="0"/>
        </a:spcBef>
        <a:spcAft>
          <a:spcPct val="0"/>
        </a:spcAft>
        <a:defRPr sz="4600">
          <a:solidFill>
            <a:srgbClr val="D5D4D6"/>
          </a:solidFill>
          <a:latin typeface="+mn-lt"/>
          <a:ea typeface="+mn-ea"/>
          <a:cs typeface="+mn-cs"/>
          <a:sym typeface="Helvetica Neue Bold Condensed" charset="0"/>
        </a:defRPr>
      </a:lvl7pPr>
      <a:lvl8pPr marL="1371600" algn="l" rtl="0" fontAlgn="base">
        <a:spcBef>
          <a:spcPct val="0"/>
        </a:spcBef>
        <a:spcAft>
          <a:spcPct val="0"/>
        </a:spcAft>
        <a:defRPr sz="4600">
          <a:solidFill>
            <a:srgbClr val="D5D4D6"/>
          </a:solidFill>
          <a:latin typeface="+mn-lt"/>
          <a:ea typeface="+mn-ea"/>
          <a:cs typeface="+mn-cs"/>
          <a:sym typeface="Helvetica Neue Bold Condensed" charset="0"/>
        </a:defRPr>
      </a:lvl8pPr>
      <a:lvl9pPr marL="1828800" algn="l" rtl="0" fontAlgn="base">
        <a:spcBef>
          <a:spcPct val="0"/>
        </a:spcBef>
        <a:spcAft>
          <a:spcPct val="0"/>
        </a:spcAft>
        <a:defRPr sz="4600">
          <a:solidFill>
            <a:srgbClr val="D5D4D6"/>
          </a:solidFill>
          <a:latin typeface="+mn-lt"/>
          <a:ea typeface="+mn-ea"/>
          <a:cs typeface="+mn-cs"/>
          <a:sym typeface="Helvetica Neue Bold Condensed"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Pr>
        <a:solidFill>
          <a:schemeClr val="tx1">
            <a:lumMod val="50000"/>
          </a:schemeClr>
        </a:solidFill>
        <a:effectLst/>
      </p:bgPr>
    </p:bg>
    <p:spTree>
      <p:nvGrpSpPr>
        <p:cNvPr id="1" name=""/>
        <p:cNvGrpSpPr/>
        <p:nvPr/>
      </p:nvGrpSpPr>
      <p:grpSpPr>
        <a:xfrm>
          <a:off x="0" y="0"/>
          <a:ext cx="0" cy="0"/>
          <a:chOff x="0" y="0"/>
          <a:chExt cx="0" cy="0"/>
        </a:xfrm>
      </p:grpSpPr>
      <p:sp>
        <p:nvSpPr>
          <p:cNvPr id="19457" name="Rectangle 1"/>
          <p:cNvSpPr>
            <a:spLocks/>
          </p:cNvSpPr>
          <p:nvPr/>
        </p:nvSpPr>
        <p:spPr bwMode="auto">
          <a:xfrm>
            <a:off x="282575" y="279400"/>
            <a:ext cx="12446000" cy="9220200"/>
          </a:xfrm>
          <a:prstGeom prst="rect">
            <a:avLst/>
          </a:prstGeom>
          <a:noFill/>
          <a:ln w="25400" cap="flat">
            <a:solidFill>
              <a:srgbClr val="908F95"/>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9458" name="Line 2"/>
          <p:cNvSpPr>
            <a:spLocks noChangeShapeType="1"/>
          </p:cNvSpPr>
          <p:nvPr/>
        </p:nvSpPr>
        <p:spPr bwMode="auto">
          <a:xfrm>
            <a:off x="277813" y="8356600"/>
            <a:ext cx="12458700" cy="0"/>
          </a:xfrm>
          <a:prstGeom prst="line">
            <a:avLst/>
          </a:prstGeom>
          <a:noFill/>
          <a:ln w="25400" cap="flat">
            <a:solidFill>
              <a:srgbClr val="908F95"/>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9459" name="Rectangle 3"/>
          <p:cNvSpPr>
            <a:spLocks noGrp="1" noChangeArrowheads="1"/>
          </p:cNvSpPr>
          <p:nvPr>
            <p:ph type="body" idx="1"/>
          </p:nvPr>
        </p:nvSpPr>
        <p:spPr bwMode="auto">
          <a:xfrm>
            <a:off x="368300" y="9017000"/>
            <a:ext cx="10845800" cy="431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t" anchorCtr="0" compatLnSpc="1">
            <a:prstTxWarp prst="textNoShape">
              <a:avLst/>
            </a:prstTxWarp>
          </a:bodyPr>
          <a:lstStyle/>
          <a:p>
            <a:pPr lvl="0"/>
            <a:r>
              <a:rPr lang="en-US">
                <a:sym typeface="Helvetica Neue Bold Condensed" charset="0"/>
              </a:rPr>
              <a:t>Click to edit Master text styles</a:t>
            </a:r>
          </a:p>
          <a:p>
            <a:pPr lvl="1"/>
            <a:r>
              <a:rPr lang="en-US">
                <a:sym typeface="Helvetica Neue Bold Condensed" charset="0"/>
              </a:rPr>
              <a:t>Second level</a:t>
            </a:r>
          </a:p>
          <a:p>
            <a:pPr lvl="2"/>
            <a:r>
              <a:rPr lang="en-US">
                <a:sym typeface="Helvetica Neue Bold Condensed" charset="0"/>
              </a:rPr>
              <a:t>Third level</a:t>
            </a:r>
          </a:p>
          <a:p>
            <a:pPr lvl="3"/>
            <a:r>
              <a:rPr lang="en-US">
                <a:sym typeface="Helvetica Neue Bold Condensed" charset="0"/>
              </a:rPr>
              <a:t>Fourth level</a:t>
            </a:r>
          </a:p>
          <a:p>
            <a:pPr lvl="4"/>
            <a:r>
              <a:rPr lang="en-US">
                <a:sym typeface="Helvetica Neue Bold Condensed" charset="0"/>
              </a:rPr>
              <a:t>Fifth level</a:t>
            </a:r>
          </a:p>
        </p:txBody>
      </p:sp>
      <p:sp>
        <p:nvSpPr>
          <p:cNvPr id="19460" name="Rectangle 4"/>
          <p:cNvSpPr>
            <a:spLocks noGrp="1" noChangeArrowheads="1"/>
          </p:cNvSpPr>
          <p:nvPr>
            <p:ph type="title"/>
          </p:nvPr>
        </p:nvSpPr>
        <p:spPr bwMode="auto">
          <a:xfrm>
            <a:off x="368300" y="8369300"/>
            <a:ext cx="10845800" cy="660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b" anchorCtr="0" compatLnSpc="1">
            <a:prstTxWarp prst="textNoShape">
              <a:avLst/>
            </a:prstTxWarp>
          </a:bodyPr>
          <a:lstStyle/>
          <a:p>
            <a:pPr lvl="0"/>
            <a:r>
              <a:rPr lang="en-US">
                <a:sym typeface="Helvetica Neue Bold Condensed" charset="0"/>
              </a:rPr>
              <a:t>Click to edit Master title style</a:t>
            </a:r>
          </a:p>
        </p:txBody>
      </p:sp>
      <p:sp>
        <p:nvSpPr>
          <p:cNvPr id="19461" name="Text Box 5"/>
          <p:cNvSpPr txBox="1">
            <a:spLocks noGrp="1" noChangeArrowheads="1"/>
          </p:cNvSpPr>
          <p:nvPr>
            <p:ph type="sldNum" sz="quarter" idx="4"/>
          </p:nvPr>
        </p:nvSpPr>
        <p:spPr bwMode="auto">
          <a:xfrm>
            <a:off x="6351588" y="9474200"/>
            <a:ext cx="312737" cy="304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vert="horz" wrap="none" lIns="91440" tIns="45720" rIns="91440" bIns="45720" numCol="1" anchor="t" anchorCtr="0" compatLnSpc="1">
            <a:prstTxWarp prst="textNoShape">
              <a:avLst/>
            </a:prstTxWarp>
          </a:bodyPr>
          <a:lstStyle>
            <a:lvl1pPr algn="ctr">
              <a:defRPr sz="1400">
                <a:solidFill>
                  <a:schemeClr val="tx1"/>
                </a:solidFill>
                <a:latin typeface="Helvetica Neue" charset="0"/>
                <a:ea typeface="ＭＳ Ｐゴシック" charset="0"/>
                <a:cs typeface="Helvetica Neue" charset="0"/>
                <a:sym typeface="Helvetica Neue" charset="0"/>
              </a:defRPr>
            </a:lvl1pPr>
            <a:lvl2pPr algn="l">
              <a:defRPr sz="1200">
                <a:solidFill>
                  <a:schemeClr val="tx1"/>
                </a:solidFill>
                <a:latin typeface="+mn-lt"/>
                <a:ea typeface="ＭＳ Ｐゴシック" charset="0"/>
              </a:defRPr>
            </a:lvl2pPr>
            <a:lvl3pPr algn="l">
              <a:defRPr sz="1200">
                <a:solidFill>
                  <a:schemeClr val="tx1"/>
                </a:solidFill>
                <a:latin typeface="+mn-lt"/>
                <a:ea typeface="ＭＳ Ｐゴシック" charset="0"/>
              </a:defRPr>
            </a:lvl3pPr>
            <a:lvl4pPr algn="l">
              <a:defRPr sz="1200">
                <a:solidFill>
                  <a:schemeClr val="tx1"/>
                </a:solidFill>
                <a:latin typeface="+mn-lt"/>
                <a:ea typeface="ＭＳ Ｐゴシック" charset="0"/>
              </a:defRPr>
            </a:lvl4pPr>
            <a:lvl5pPr algn="l">
              <a:defRPr sz="1200">
                <a:solidFill>
                  <a:schemeClr val="tx1"/>
                </a:solidFill>
                <a:latin typeface="+mn-lt"/>
                <a:ea typeface="ＭＳ Ｐゴシック" charset="0"/>
              </a:defRPr>
            </a:lvl5pPr>
            <a:lvl6pPr fontAlgn="base">
              <a:spcBef>
                <a:spcPct val="0"/>
              </a:spcBef>
              <a:spcAft>
                <a:spcPct val="0"/>
              </a:spcAft>
              <a:defRPr sz="1200">
                <a:solidFill>
                  <a:schemeClr val="tx1"/>
                </a:solidFill>
                <a:latin typeface="+mn-lt"/>
                <a:ea typeface="ＭＳ Ｐゴシック" charset="0"/>
              </a:defRPr>
            </a:lvl6pPr>
            <a:lvl7pPr fontAlgn="base">
              <a:spcBef>
                <a:spcPct val="0"/>
              </a:spcBef>
              <a:spcAft>
                <a:spcPct val="0"/>
              </a:spcAft>
              <a:defRPr sz="1200">
                <a:solidFill>
                  <a:schemeClr val="tx1"/>
                </a:solidFill>
                <a:latin typeface="+mn-lt"/>
                <a:ea typeface="ＭＳ Ｐゴシック" charset="0"/>
              </a:defRPr>
            </a:lvl7pPr>
            <a:lvl8pPr fontAlgn="base">
              <a:spcBef>
                <a:spcPct val="0"/>
              </a:spcBef>
              <a:spcAft>
                <a:spcPct val="0"/>
              </a:spcAft>
              <a:defRPr sz="1200">
                <a:solidFill>
                  <a:schemeClr val="tx1"/>
                </a:solidFill>
                <a:latin typeface="+mn-lt"/>
                <a:ea typeface="ＭＳ Ｐゴシック" charset="0"/>
              </a:defRPr>
            </a:lvl8pPr>
            <a:lvl9pPr fontAlgn="base">
              <a:spcBef>
                <a:spcPct val="0"/>
              </a:spcBef>
              <a:spcAft>
                <a:spcPct val="0"/>
              </a:spcAft>
              <a:defRPr sz="1200">
                <a:solidFill>
                  <a:schemeClr val="tx1"/>
                </a:solidFill>
                <a:latin typeface="+mn-lt"/>
                <a:ea typeface="ＭＳ Ｐゴシック" charset="0"/>
              </a:defRPr>
            </a:lvl9pPr>
          </a:lstStyle>
          <a:p>
            <a:fld id="{EED5E645-ACC6-0441-81F6-ED10245F3092}"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865" r:id="rId1"/>
    <p:sldLayoutId id="2147483866" r:id="rId2"/>
    <p:sldLayoutId id="2147483867" r:id="rId3"/>
    <p:sldLayoutId id="2147483868" r:id="rId4"/>
    <p:sldLayoutId id="2147483869" r:id="rId5"/>
    <p:sldLayoutId id="2147483870" r:id="rId6"/>
    <p:sldLayoutId id="2147483871" r:id="rId7"/>
    <p:sldLayoutId id="2147483872" r:id="rId8"/>
    <p:sldLayoutId id="2147483873" r:id="rId9"/>
    <p:sldLayoutId id="2147483874" r:id="rId10"/>
    <p:sldLayoutId id="2147483875" r:id="rId11"/>
  </p:sldLayoutIdLst>
  <p:transition xmlns:p14="http://schemas.microsoft.com/office/powerpoint/2010/main"/>
  <p:hf sldNum="0" hdr="0" ftr="0" dt="0"/>
  <p:txStyles>
    <p:titleStyle>
      <a:lvl1pPr algn="l" rtl="0" fontAlgn="base">
        <a:spcBef>
          <a:spcPct val="0"/>
        </a:spcBef>
        <a:spcAft>
          <a:spcPct val="0"/>
        </a:spcAft>
        <a:defRPr sz="4200">
          <a:solidFill>
            <a:srgbClr val="D5D4D6"/>
          </a:solidFill>
          <a:latin typeface="+mj-lt"/>
          <a:ea typeface="+mj-ea"/>
          <a:cs typeface="+mj-cs"/>
          <a:sym typeface="Helvetica Neue Bold Condensed" charset="0"/>
        </a:defRPr>
      </a:lvl1pPr>
      <a:lvl2pPr algn="l" rtl="0" fontAlgn="base">
        <a:spcBef>
          <a:spcPct val="0"/>
        </a:spcBef>
        <a:spcAft>
          <a:spcPct val="0"/>
        </a:spcAft>
        <a:defRPr sz="4200">
          <a:solidFill>
            <a:srgbClr val="D5D4D6"/>
          </a:solidFill>
          <a:latin typeface="Helvetica Neue Bold Condensed" charset="0"/>
          <a:ea typeface="ヒラギノ角ゴ ProN W6" charset="0"/>
          <a:cs typeface="ヒラギノ角ゴ ProN W6" charset="0"/>
          <a:sym typeface="Helvetica Neue Bold Condensed" charset="0"/>
        </a:defRPr>
      </a:lvl2pPr>
      <a:lvl3pPr algn="l" rtl="0" fontAlgn="base">
        <a:spcBef>
          <a:spcPct val="0"/>
        </a:spcBef>
        <a:spcAft>
          <a:spcPct val="0"/>
        </a:spcAft>
        <a:defRPr sz="4200">
          <a:solidFill>
            <a:srgbClr val="D5D4D6"/>
          </a:solidFill>
          <a:latin typeface="Helvetica Neue Bold Condensed" charset="0"/>
          <a:ea typeface="ヒラギノ角ゴ ProN W6" charset="0"/>
          <a:cs typeface="ヒラギノ角ゴ ProN W6" charset="0"/>
          <a:sym typeface="Helvetica Neue Bold Condensed" charset="0"/>
        </a:defRPr>
      </a:lvl3pPr>
      <a:lvl4pPr algn="l" rtl="0" fontAlgn="base">
        <a:spcBef>
          <a:spcPct val="0"/>
        </a:spcBef>
        <a:spcAft>
          <a:spcPct val="0"/>
        </a:spcAft>
        <a:defRPr sz="4200">
          <a:solidFill>
            <a:srgbClr val="D5D4D6"/>
          </a:solidFill>
          <a:latin typeface="Helvetica Neue Bold Condensed" charset="0"/>
          <a:ea typeface="ヒラギノ角ゴ ProN W6" charset="0"/>
          <a:cs typeface="ヒラギノ角ゴ ProN W6" charset="0"/>
          <a:sym typeface="Helvetica Neue Bold Condensed" charset="0"/>
        </a:defRPr>
      </a:lvl4pPr>
      <a:lvl5pPr algn="l" rtl="0" fontAlgn="base">
        <a:spcBef>
          <a:spcPct val="0"/>
        </a:spcBef>
        <a:spcAft>
          <a:spcPct val="0"/>
        </a:spcAft>
        <a:defRPr sz="4200">
          <a:solidFill>
            <a:srgbClr val="D5D4D6"/>
          </a:solidFill>
          <a:latin typeface="Helvetica Neue Bold Condensed" charset="0"/>
          <a:ea typeface="ヒラギノ角ゴ ProN W6" charset="0"/>
          <a:cs typeface="ヒラギノ角ゴ ProN W6" charset="0"/>
          <a:sym typeface="Helvetica Neue Bold Condensed" charset="0"/>
        </a:defRPr>
      </a:lvl5pPr>
      <a:lvl6pPr marL="457200" algn="l" rtl="0" fontAlgn="base">
        <a:spcBef>
          <a:spcPct val="0"/>
        </a:spcBef>
        <a:spcAft>
          <a:spcPct val="0"/>
        </a:spcAft>
        <a:defRPr sz="4200">
          <a:solidFill>
            <a:srgbClr val="D5D4D6"/>
          </a:solidFill>
          <a:latin typeface="Helvetica Neue Bold Condensed" charset="0"/>
          <a:ea typeface="ヒラギノ角ゴ ProN W6" charset="0"/>
          <a:cs typeface="ヒラギノ角ゴ ProN W6" charset="0"/>
          <a:sym typeface="Helvetica Neue Bold Condensed" charset="0"/>
        </a:defRPr>
      </a:lvl6pPr>
      <a:lvl7pPr marL="914400" algn="l" rtl="0" fontAlgn="base">
        <a:spcBef>
          <a:spcPct val="0"/>
        </a:spcBef>
        <a:spcAft>
          <a:spcPct val="0"/>
        </a:spcAft>
        <a:defRPr sz="4200">
          <a:solidFill>
            <a:srgbClr val="D5D4D6"/>
          </a:solidFill>
          <a:latin typeface="Helvetica Neue Bold Condensed" charset="0"/>
          <a:ea typeface="ヒラギノ角ゴ ProN W6" charset="0"/>
          <a:cs typeface="ヒラギノ角ゴ ProN W6" charset="0"/>
          <a:sym typeface="Helvetica Neue Bold Condensed" charset="0"/>
        </a:defRPr>
      </a:lvl7pPr>
      <a:lvl8pPr marL="1371600" algn="l" rtl="0" fontAlgn="base">
        <a:spcBef>
          <a:spcPct val="0"/>
        </a:spcBef>
        <a:spcAft>
          <a:spcPct val="0"/>
        </a:spcAft>
        <a:defRPr sz="4200">
          <a:solidFill>
            <a:srgbClr val="D5D4D6"/>
          </a:solidFill>
          <a:latin typeface="Helvetica Neue Bold Condensed" charset="0"/>
          <a:ea typeface="ヒラギノ角ゴ ProN W6" charset="0"/>
          <a:cs typeface="ヒラギノ角ゴ ProN W6" charset="0"/>
          <a:sym typeface="Helvetica Neue Bold Condensed" charset="0"/>
        </a:defRPr>
      </a:lvl8pPr>
      <a:lvl9pPr marL="1828800" algn="l" rtl="0" fontAlgn="base">
        <a:spcBef>
          <a:spcPct val="0"/>
        </a:spcBef>
        <a:spcAft>
          <a:spcPct val="0"/>
        </a:spcAft>
        <a:defRPr sz="4200">
          <a:solidFill>
            <a:srgbClr val="D5D4D6"/>
          </a:solidFill>
          <a:latin typeface="Helvetica Neue Bold Condensed" charset="0"/>
          <a:ea typeface="ヒラギノ角ゴ ProN W6" charset="0"/>
          <a:cs typeface="ヒラギノ角ゴ ProN W6" charset="0"/>
          <a:sym typeface="Helvetica Neue Bold Condensed" charset="0"/>
        </a:defRPr>
      </a:lvl9pPr>
    </p:titleStyle>
    <p:bodyStyle>
      <a:lvl1pPr algn="l" rtl="0" fontAlgn="base">
        <a:spcBef>
          <a:spcPct val="0"/>
        </a:spcBef>
        <a:spcAft>
          <a:spcPct val="0"/>
        </a:spcAft>
        <a:defRPr sz="2400">
          <a:solidFill>
            <a:srgbClr val="5483A6"/>
          </a:solidFill>
          <a:latin typeface="+mn-lt"/>
          <a:ea typeface="+mn-ea"/>
          <a:cs typeface="+mn-cs"/>
          <a:sym typeface="Helvetica Neue Bold Condensed" charset="0"/>
        </a:defRPr>
      </a:lvl1pPr>
      <a:lvl2pPr algn="l" rtl="0" fontAlgn="base">
        <a:spcBef>
          <a:spcPct val="0"/>
        </a:spcBef>
        <a:spcAft>
          <a:spcPct val="0"/>
        </a:spcAft>
        <a:defRPr sz="2400">
          <a:solidFill>
            <a:srgbClr val="5483A6"/>
          </a:solidFill>
          <a:latin typeface="+mn-lt"/>
          <a:ea typeface="+mn-ea"/>
          <a:cs typeface="+mn-cs"/>
          <a:sym typeface="Helvetica Neue Bold Condensed" charset="0"/>
        </a:defRPr>
      </a:lvl2pPr>
      <a:lvl3pPr algn="l" rtl="0" fontAlgn="base">
        <a:spcBef>
          <a:spcPct val="0"/>
        </a:spcBef>
        <a:spcAft>
          <a:spcPct val="0"/>
        </a:spcAft>
        <a:defRPr sz="2400">
          <a:solidFill>
            <a:srgbClr val="5483A6"/>
          </a:solidFill>
          <a:latin typeface="+mn-lt"/>
          <a:ea typeface="+mn-ea"/>
          <a:cs typeface="+mn-cs"/>
          <a:sym typeface="Helvetica Neue Bold Condensed" charset="0"/>
        </a:defRPr>
      </a:lvl3pPr>
      <a:lvl4pPr algn="l" rtl="0" fontAlgn="base">
        <a:spcBef>
          <a:spcPct val="0"/>
        </a:spcBef>
        <a:spcAft>
          <a:spcPct val="0"/>
        </a:spcAft>
        <a:defRPr sz="2400">
          <a:solidFill>
            <a:srgbClr val="5483A6"/>
          </a:solidFill>
          <a:latin typeface="+mn-lt"/>
          <a:ea typeface="+mn-ea"/>
          <a:cs typeface="+mn-cs"/>
          <a:sym typeface="Helvetica Neue Bold Condensed" charset="0"/>
        </a:defRPr>
      </a:lvl4pPr>
      <a:lvl5pPr algn="l" rtl="0" fontAlgn="base">
        <a:spcBef>
          <a:spcPct val="0"/>
        </a:spcBef>
        <a:spcAft>
          <a:spcPct val="0"/>
        </a:spcAft>
        <a:defRPr sz="2400">
          <a:solidFill>
            <a:srgbClr val="5483A6"/>
          </a:solidFill>
          <a:latin typeface="+mn-lt"/>
          <a:ea typeface="+mn-ea"/>
          <a:cs typeface="+mn-cs"/>
          <a:sym typeface="Helvetica Neue Bold Condensed" charset="0"/>
        </a:defRPr>
      </a:lvl5pPr>
      <a:lvl6pPr marL="457200" algn="l" rtl="0" fontAlgn="base">
        <a:spcBef>
          <a:spcPct val="0"/>
        </a:spcBef>
        <a:spcAft>
          <a:spcPct val="0"/>
        </a:spcAft>
        <a:defRPr sz="2400">
          <a:solidFill>
            <a:srgbClr val="5483A6"/>
          </a:solidFill>
          <a:latin typeface="+mn-lt"/>
          <a:ea typeface="+mn-ea"/>
          <a:cs typeface="+mn-cs"/>
          <a:sym typeface="Helvetica Neue Bold Condensed" charset="0"/>
        </a:defRPr>
      </a:lvl6pPr>
      <a:lvl7pPr marL="914400" algn="l" rtl="0" fontAlgn="base">
        <a:spcBef>
          <a:spcPct val="0"/>
        </a:spcBef>
        <a:spcAft>
          <a:spcPct val="0"/>
        </a:spcAft>
        <a:defRPr sz="2400">
          <a:solidFill>
            <a:srgbClr val="5483A6"/>
          </a:solidFill>
          <a:latin typeface="+mn-lt"/>
          <a:ea typeface="+mn-ea"/>
          <a:cs typeface="+mn-cs"/>
          <a:sym typeface="Helvetica Neue Bold Condensed" charset="0"/>
        </a:defRPr>
      </a:lvl7pPr>
      <a:lvl8pPr marL="1371600" algn="l" rtl="0" fontAlgn="base">
        <a:spcBef>
          <a:spcPct val="0"/>
        </a:spcBef>
        <a:spcAft>
          <a:spcPct val="0"/>
        </a:spcAft>
        <a:defRPr sz="2400">
          <a:solidFill>
            <a:srgbClr val="5483A6"/>
          </a:solidFill>
          <a:latin typeface="+mn-lt"/>
          <a:ea typeface="+mn-ea"/>
          <a:cs typeface="+mn-cs"/>
          <a:sym typeface="Helvetica Neue Bold Condensed" charset="0"/>
        </a:defRPr>
      </a:lvl8pPr>
      <a:lvl9pPr marL="1828800" algn="l" rtl="0" fontAlgn="base">
        <a:spcBef>
          <a:spcPct val="0"/>
        </a:spcBef>
        <a:spcAft>
          <a:spcPct val="0"/>
        </a:spcAft>
        <a:defRPr sz="2400">
          <a:solidFill>
            <a:srgbClr val="5483A6"/>
          </a:solidFill>
          <a:latin typeface="+mn-lt"/>
          <a:ea typeface="+mn-ea"/>
          <a:cs typeface="+mn-cs"/>
          <a:sym typeface="Helvetica Neue Bold Condensed"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4" Type="http://schemas.openxmlformats.org/officeDocument/2006/relationships/image" Target="../media/image3.jpg"/><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0.jpe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21.emf"/></Relationships>
</file>

<file path=ppt/slides/_rels/slide12.xml.rels><?xml version="1.0" encoding="UTF-8" standalone="yes"?>
<Relationships xmlns="http://schemas.openxmlformats.org/package/2006/relationships"><Relationship Id="rId3" Type="http://schemas.openxmlformats.org/officeDocument/2006/relationships/image" Target="../media/image23.jpeg"/><Relationship Id="rId4" Type="http://schemas.openxmlformats.org/officeDocument/2006/relationships/image" Target="../media/image24.png"/><Relationship Id="rId1" Type="http://schemas.openxmlformats.org/officeDocument/2006/relationships/slideLayout" Target="../slideLayouts/slideLayout5.xml"/><Relationship Id="rId2" Type="http://schemas.openxmlformats.org/officeDocument/2006/relationships/image" Target="../media/image22.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25.emf"/></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6.png"/><Relationship Id="rId3" Type="http://schemas.openxmlformats.org/officeDocument/2006/relationships/image" Target="../media/image27.emf"/></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7.emf"/><Relationship Id="rId3" Type="http://schemas.openxmlformats.org/officeDocument/2006/relationships/image" Target="../media/image28.jpe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7.emf"/><Relationship Id="rId3" Type="http://schemas.openxmlformats.org/officeDocument/2006/relationships/image" Target="../media/image29.jp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7.emf"/><Relationship Id="rId3" Type="http://schemas.openxmlformats.org/officeDocument/2006/relationships/image" Target="../media/image30.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1.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4.emf"/></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image" Target="../media/image32.png"/><Relationship Id="rId3" Type="http://schemas.openxmlformats.org/officeDocument/2006/relationships/image" Target="../media/image33.jpe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34.jpeg"/><Relationship Id="rId3" Type="http://schemas.openxmlformats.org/officeDocument/2006/relationships/image" Target="../media/image35.jp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4" Type="http://schemas.openxmlformats.org/officeDocument/2006/relationships/image" Target="../media/image8.jpeg"/><Relationship Id="rId5" Type="http://schemas.openxmlformats.org/officeDocument/2006/relationships/image" Target="../media/image9.jpg"/><Relationship Id="rId6" Type="http://schemas.openxmlformats.org/officeDocument/2006/relationships/image" Target="../media/image10.png"/><Relationship Id="rId1" Type="http://schemas.openxmlformats.org/officeDocument/2006/relationships/slideLayout" Target="../slideLayouts/slideLayout2.xml"/><Relationship Id="rId2" Type="http://schemas.openxmlformats.org/officeDocument/2006/relationships/image" Target="../media/image6.jpeg"/></Relationships>
</file>

<file path=ppt/slides/_rels/slide6.xml.rels><?xml version="1.0" encoding="UTF-8" standalone="yes"?>
<Relationships xmlns="http://schemas.openxmlformats.org/package/2006/relationships"><Relationship Id="rId3" Type="http://schemas.openxmlformats.org/officeDocument/2006/relationships/image" Target="../media/image11.jpeg"/><Relationship Id="rId4" Type="http://schemas.openxmlformats.org/officeDocument/2006/relationships/image" Target="../media/image12.png"/><Relationship Id="rId5" Type="http://schemas.openxmlformats.org/officeDocument/2006/relationships/image" Target="../media/image13.png"/><Relationship Id="rId6" Type="http://schemas.openxmlformats.org/officeDocument/2006/relationships/image" Target="../media/image14.png"/><Relationship Id="rId7" Type="http://schemas.openxmlformats.org/officeDocument/2006/relationships/image" Target="../media/image15.png"/><Relationship Id="rId8" Type="http://schemas.openxmlformats.org/officeDocument/2006/relationships/image" Target="../media/image16.png"/><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7.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18.emf"/></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19.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body" idx="1"/>
          </p:nvPr>
        </p:nvSpPr>
        <p:spPr>
          <a:xfrm>
            <a:off x="2463800" y="8686800"/>
            <a:ext cx="8610600" cy="546100"/>
          </a:xfrm>
          <a:ln/>
        </p:spPr>
        <p:txBody>
          <a:bodyPr/>
          <a:lstStyle/>
          <a:p>
            <a:pPr algn="ctr"/>
            <a:r>
              <a:rPr lang="en-US" dirty="0" smtClean="0">
                <a:solidFill>
                  <a:schemeClr val="bg1">
                    <a:lumMod val="60000"/>
                    <a:lumOff val="40000"/>
                  </a:schemeClr>
                </a:solidFill>
              </a:rPr>
              <a:t>Product Knowledge </a:t>
            </a:r>
            <a:r>
              <a:rPr lang="en-US" dirty="0" err="1" smtClean="0">
                <a:solidFill>
                  <a:schemeClr val="bg1">
                    <a:lumMod val="60000"/>
                    <a:lumOff val="40000"/>
                  </a:schemeClr>
                </a:solidFill>
              </a:rPr>
              <a:t>Pricebook</a:t>
            </a:r>
            <a:endParaRPr lang="en-US" dirty="0">
              <a:solidFill>
                <a:schemeClr val="bg1">
                  <a:lumMod val="60000"/>
                  <a:lumOff val="40000"/>
                </a:schemeClr>
              </a:solidFill>
            </a:endParaRPr>
          </a:p>
          <a:p>
            <a:endParaRPr lang="en-US" dirty="0"/>
          </a:p>
        </p:txBody>
      </p:sp>
      <p:pic>
        <p:nvPicPr>
          <p:cNvPr id="4" name="Picture 3" descr="ID Black Background JPG.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78200" y="7086600"/>
            <a:ext cx="6915074" cy="1608891"/>
          </a:xfrm>
          <a:prstGeom prst="rect">
            <a:avLst/>
          </a:prstGeom>
        </p:spPr>
      </p:pic>
      <p:pic>
        <p:nvPicPr>
          <p:cNvPr id="6" name="Picture 5" descr="MND-Bathroom-Render.jpg"/>
          <p:cNvPicPr>
            <a:picLocks noChangeAspect="1"/>
          </p:cNvPicPr>
          <p:nvPr/>
        </p:nvPicPr>
        <p:blipFill rotWithShape="1">
          <a:blip r:embed="rId4">
            <a:extLst>
              <a:ext uri="{28A0092B-C50C-407E-A947-70E740481C1C}">
                <a14:useLocalDpi xmlns:a14="http://schemas.microsoft.com/office/drawing/2010/main" val="0"/>
              </a:ext>
            </a:extLst>
          </a:blip>
          <a:srcRect t="18490"/>
          <a:stretch/>
        </p:blipFill>
        <p:spPr>
          <a:xfrm>
            <a:off x="4292600" y="1219200"/>
            <a:ext cx="5205239" cy="5658715"/>
          </a:xfrm>
          <a:prstGeom prst="rect">
            <a:avLst/>
          </a:prstGeom>
        </p:spPr>
      </p:pic>
    </p:spTree>
  </p:cSld>
  <p:clrMapOvr>
    <a:masterClrMapping/>
  </p:clrMapOvr>
  <p:transition xmlns:p14="http://schemas.microsoft.com/office/powerpoint/2010/main" advClick="0" advTm="5000"/>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Rectangle 1"/>
          <p:cNvSpPr>
            <a:spLocks noGrp="1" noChangeArrowheads="1"/>
          </p:cNvSpPr>
          <p:nvPr>
            <p:ph type="title"/>
          </p:nvPr>
        </p:nvSpPr>
        <p:spPr>
          <a:xfrm>
            <a:off x="635000" y="762000"/>
            <a:ext cx="10922000" cy="2438400"/>
          </a:xfrm>
          <a:ln/>
        </p:spPr>
        <p:txBody>
          <a:bodyPr/>
          <a:lstStyle/>
          <a:p>
            <a:pPr marL="407988"/>
            <a:r>
              <a:rPr lang="en-US" sz="6000" dirty="0">
                <a:solidFill>
                  <a:schemeClr val="bg1">
                    <a:lumMod val="40000"/>
                    <a:lumOff val="60000"/>
                  </a:schemeClr>
                </a:solidFill>
                <a:latin typeface="Century Gothic"/>
                <a:cs typeface="Century Gothic"/>
              </a:rPr>
              <a:t>Fixed Length </a:t>
            </a:r>
            <a:br>
              <a:rPr lang="en-US" sz="6000" dirty="0">
                <a:solidFill>
                  <a:schemeClr val="bg1">
                    <a:lumMod val="40000"/>
                    <a:lumOff val="60000"/>
                  </a:schemeClr>
                </a:solidFill>
                <a:latin typeface="Century Gothic"/>
                <a:cs typeface="Century Gothic"/>
              </a:rPr>
            </a:br>
            <a:r>
              <a:rPr lang="en-US" sz="6000" dirty="0">
                <a:solidFill>
                  <a:schemeClr val="bg1">
                    <a:lumMod val="40000"/>
                    <a:lumOff val="60000"/>
                  </a:schemeClr>
                </a:solidFill>
                <a:latin typeface="Century Gothic"/>
                <a:cs typeface="Century Gothic"/>
              </a:rPr>
              <a:t>Linear Drain </a:t>
            </a:r>
            <a:r>
              <a:rPr lang="en-US" sz="6000" dirty="0" smtClean="0">
                <a:solidFill>
                  <a:schemeClr val="bg1">
                    <a:lumMod val="40000"/>
                    <a:lumOff val="60000"/>
                  </a:schemeClr>
                </a:solidFill>
                <a:latin typeface="Century Gothic"/>
                <a:cs typeface="Century Gothic"/>
              </a:rPr>
              <a:t>Systems</a:t>
            </a:r>
            <a:br>
              <a:rPr lang="en-US" sz="6000" dirty="0" smtClean="0">
                <a:solidFill>
                  <a:schemeClr val="bg1">
                    <a:lumMod val="40000"/>
                    <a:lumOff val="60000"/>
                  </a:schemeClr>
                </a:solidFill>
                <a:latin typeface="Century Gothic"/>
                <a:cs typeface="Century Gothic"/>
              </a:rPr>
            </a:br>
            <a:endParaRPr lang="en-US" sz="6000" dirty="0">
              <a:solidFill>
                <a:schemeClr val="bg1">
                  <a:lumMod val="40000"/>
                  <a:lumOff val="60000"/>
                </a:schemeClr>
              </a:solidFill>
              <a:latin typeface="Century Gothic"/>
              <a:cs typeface="Century Gothic"/>
            </a:endParaRPr>
          </a:p>
        </p:txBody>
      </p:sp>
      <p:sp>
        <p:nvSpPr>
          <p:cNvPr id="32770" name="Rectangle 2"/>
          <p:cNvSpPr>
            <a:spLocks noGrp="1" noChangeArrowheads="1"/>
          </p:cNvSpPr>
          <p:nvPr>
            <p:ph idx="1"/>
          </p:nvPr>
        </p:nvSpPr>
        <p:spPr>
          <a:xfrm>
            <a:off x="939800" y="2743200"/>
            <a:ext cx="5334000" cy="5994400"/>
          </a:xfrm>
          <a:ln/>
        </p:spPr>
        <p:txBody>
          <a:bodyPr/>
          <a:lstStyle/>
          <a:p>
            <a:pPr marL="342900" indent="-342900">
              <a:buFont typeface="Arial"/>
              <a:buChar char="•"/>
            </a:pPr>
            <a:r>
              <a:rPr lang="en-US" sz="2400" dirty="0" smtClean="0">
                <a:solidFill>
                  <a:srgbClr val="FFFFFF"/>
                </a:solidFill>
                <a:effectLst/>
                <a:latin typeface="Century Gothic" charset="0"/>
              </a:rPr>
              <a:t>Fixed Length grate and channel</a:t>
            </a:r>
          </a:p>
          <a:p>
            <a:pPr marL="342900" indent="-342900">
              <a:buFont typeface="Arial"/>
              <a:buChar char="•"/>
            </a:pPr>
            <a:endParaRPr lang="en-US" sz="2400" dirty="0">
              <a:solidFill>
                <a:srgbClr val="FFFFFF"/>
              </a:solidFill>
              <a:latin typeface="Century Gothic" charset="0"/>
            </a:endParaRPr>
          </a:p>
          <a:p>
            <a:pPr marL="342900" indent="-342900">
              <a:buFont typeface="Arial"/>
              <a:buChar char="•"/>
            </a:pPr>
            <a:r>
              <a:rPr lang="en-US" sz="2400" dirty="0" smtClean="0">
                <a:solidFill>
                  <a:srgbClr val="FFFFFF"/>
                </a:solidFill>
                <a:effectLst/>
                <a:latin typeface="Century Gothic" charset="0"/>
              </a:rPr>
              <a:t>Set center outlet location</a:t>
            </a:r>
          </a:p>
          <a:p>
            <a:pPr marL="342900" indent="-342900">
              <a:buFont typeface="Arial"/>
              <a:buChar char="•"/>
            </a:pPr>
            <a:endParaRPr lang="en-US" sz="2400" dirty="0">
              <a:solidFill>
                <a:srgbClr val="FFFFFF"/>
              </a:solidFill>
              <a:latin typeface="Century Gothic" charset="0"/>
            </a:endParaRPr>
          </a:p>
          <a:p>
            <a:pPr marL="342900" indent="-342900">
              <a:buFont typeface="Arial"/>
              <a:buChar char="•"/>
            </a:pPr>
            <a:r>
              <a:rPr lang="en-US" sz="2400" dirty="0" smtClean="0">
                <a:solidFill>
                  <a:srgbClr val="FFFFFF"/>
                </a:solidFill>
                <a:effectLst/>
                <a:latin typeface="Century Gothic" charset="0"/>
              </a:rPr>
              <a:t>Pre-pitched channel</a:t>
            </a:r>
          </a:p>
          <a:p>
            <a:pPr marL="342900" indent="-342900">
              <a:buFont typeface="Arial"/>
              <a:buChar char="•"/>
            </a:pPr>
            <a:endParaRPr lang="en-US" sz="2400" dirty="0">
              <a:solidFill>
                <a:srgbClr val="FFFFFF"/>
              </a:solidFill>
              <a:latin typeface="Century Gothic" charset="0"/>
            </a:endParaRPr>
          </a:p>
          <a:p>
            <a:pPr marL="342900" indent="-342900">
              <a:buFont typeface="Arial"/>
              <a:buChar char="•"/>
            </a:pPr>
            <a:r>
              <a:rPr lang="en-US" sz="2400" dirty="0" smtClean="0">
                <a:solidFill>
                  <a:srgbClr val="FFFFFF"/>
                </a:solidFill>
                <a:effectLst/>
                <a:latin typeface="Century Gothic" charset="0"/>
              </a:rPr>
              <a:t>Stainless steel grate and </a:t>
            </a:r>
            <a:r>
              <a:rPr lang="en-US" sz="2400" dirty="0" smtClean="0">
                <a:solidFill>
                  <a:srgbClr val="FFFFFF"/>
                </a:solidFill>
                <a:effectLst/>
                <a:latin typeface="Century Gothic" charset="0"/>
              </a:rPr>
              <a:t>channel</a:t>
            </a:r>
            <a:br>
              <a:rPr lang="en-US" sz="2400" dirty="0" smtClean="0">
                <a:solidFill>
                  <a:srgbClr val="FFFFFF"/>
                </a:solidFill>
                <a:effectLst/>
                <a:latin typeface="Century Gothic" charset="0"/>
              </a:rPr>
            </a:br>
            <a:r>
              <a:rPr lang="en-US" sz="2400" dirty="0" smtClean="0">
                <a:solidFill>
                  <a:srgbClr val="FFFFFF"/>
                </a:solidFill>
                <a:effectLst/>
                <a:latin typeface="Century Gothic" charset="0"/>
              </a:rPr>
              <a:t>l</a:t>
            </a:r>
          </a:p>
          <a:p>
            <a:pPr marL="342900" indent="-342900">
              <a:buFont typeface="Arial"/>
              <a:buChar char="•"/>
            </a:pPr>
            <a:r>
              <a:rPr lang="en-US" sz="2400" dirty="0">
                <a:solidFill>
                  <a:srgbClr val="FFFFFF"/>
                </a:solidFill>
                <a:latin typeface="Century Gothic" charset="0"/>
              </a:rPr>
              <a:t>Challenges in perfect wall-to-wall </a:t>
            </a:r>
            <a:r>
              <a:rPr lang="en-US" sz="2400" dirty="0" smtClean="0">
                <a:solidFill>
                  <a:srgbClr val="FFFFFF"/>
                </a:solidFill>
                <a:latin typeface="Century Gothic" charset="0"/>
              </a:rPr>
              <a:t>installation</a:t>
            </a:r>
            <a:endParaRPr lang="en-US" sz="2400" dirty="0" smtClean="0">
              <a:solidFill>
                <a:srgbClr val="FFFFFF"/>
              </a:solidFill>
              <a:effectLst/>
              <a:latin typeface="Century Gothic" charset="0"/>
            </a:endParaRPr>
          </a:p>
          <a:p>
            <a:pPr marL="342900" indent="-342900">
              <a:buFont typeface="Arial"/>
              <a:buChar char="•"/>
            </a:pPr>
            <a:endParaRPr lang="en-US" sz="2400" dirty="0">
              <a:solidFill>
                <a:srgbClr val="FFFFFF"/>
              </a:solidFill>
              <a:latin typeface="Century Gothic" charset="0"/>
            </a:endParaRPr>
          </a:p>
          <a:p>
            <a:pPr marL="342900" indent="-342900">
              <a:buFont typeface="Arial"/>
              <a:buChar char="•"/>
            </a:pPr>
            <a:r>
              <a:rPr lang="en-US" sz="2400" dirty="0" smtClean="0">
                <a:solidFill>
                  <a:srgbClr val="FFFFFF"/>
                </a:solidFill>
                <a:effectLst/>
                <a:latin typeface="Century Gothic" charset="0"/>
              </a:rPr>
              <a:t>Custom sizing available</a:t>
            </a:r>
          </a:p>
          <a:p>
            <a:endParaRPr lang="en-US" sz="2400" dirty="0" smtClean="0">
              <a:solidFill>
                <a:srgbClr val="FFFFFF"/>
              </a:solidFill>
              <a:effectLst/>
              <a:latin typeface="Century Gothic" charset="0"/>
            </a:endParaRPr>
          </a:p>
        </p:txBody>
      </p:sp>
      <p:pic>
        <p:nvPicPr>
          <p:cNvPr id="4" name="Picture 3" descr="DSC_0774.JPG"/>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416800" y="2514600"/>
            <a:ext cx="4267200" cy="6417869"/>
          </a:xfrm>
          <a:prstGeom prst="rect">
            <a:avLst/>
          </a:prstGeom>
        </p:spPr>
      </p:pic>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Rectangle 1"/>
          <p:cNvSpPr>
            <a:spLocks noGrp="1" noChangeArrowheads="1"/>
          </p:cNvSpPr>
          <p:nvPr>
            <p:ph type="title"/>
          </p:nvPr>
        </p:nvSpPr>
        <p:spPr>
          <a:xfrm>
            <a:off x="406400" y="381000"/>
            <a:ext cx="11703050" cy="1625600"/>
          </a:xfrm>
          <a:ln/>
        </p:spPr>
        <p:txBody>
          <a:bodyPr/>
          <a:lstStyle/>
          <a:p>
            <a:pPr marL="407988"/>
            <a:r>
              <a:rPr lang="en-US" sz="6000" dirty="0" smtClean="0">
                <a:solidFill>
                  <a:srgbClr val="8CADC5"/>
                </a:solidFill>
                <a:latin typeface="Century Gothic"/>
                <a:cs typeface="Century Gothic"/>
              </a:rPr>
              <a:t>Fixed Length</a:t>
            </a:r>
            <a:br>
              <a:rPr lang="en-US" sz="6000" dirty="0" smtClean="0">
                <a:solidFill>
                  <a:srgbClr val="8CADC5"/>
                </a:solidFill>
                <a:latin typeface="Century Gothic"/>
                <a:cs typeface="Century Gothic"/>
              </a:rPr>
            </a:br>
            <a:r>
              <a:rPr lang="en-US" sz="2800" b="0" dirty="0" smtClean="0">
                <a:solidFill>
                  <a:srgbClr val="FFFFFF"/>
                </a:solidFill>
                <a:latin typeface="Century Gothic"/>
                <a:cs typeface="Century Gothic"/>
              </a:rPr>
              <a:t>Clamping Flange</a:t>
            </a:r>
            <a:r>
              <a:rPr lang="en-US" sz="2800" dirty="0">
                <a:solidFill>
                  <a:srgbClr val="FFFFFF"/>
                </a:solidFill>
                <a:latin typeface="Century Gothic"/>
                <a:cs typeface="Century Gothic"/>
              </a:rPr>
              <a:t> </a:t>
            </a:r>
            <a:r>
              <a:rPr lang="en-US" sz="2800" dirty="0" smtClean="0">
                <a:solidFill>
                  <a:srgbClr val="FFFFFF"/>
                </a:solidFill>
              </a:rPr>
              <a:t>– Straight Edge Channel, Zero-Threshold</a:t>
            </a:r>
            <a:endParaRPr lang="en-US" sz="2800" dirty="0">
              <a:solidFill>
                <a:srgbClr val="FFFFFF"/>
              </a:solidFill>
            </a:endParaRPr>
          </a:p>
        </p:txBody>
      </p:sp>
      <p:pic>
        <p:nvPicPr>
          <p:cNvPr id="3" name="Picture 2" descr="FXED65 installation illustration.pdf"/>
          <p:cNvPicPr>
            <a:picLocks noChangeAspect="1"/>
          </p:cNvPicPr>
          <p:nvPr/>
        </p:nvPicPr>
        <p:blipFill rotWithShape="1">
          <a:blip r:embed="rId2" cstate="screen">
            <a:extLst>
              <a:ext uri="{28A0092B-C50C-407E-A947-70E740481C1C}">
                <a14:useLocalDpi xmlns:a14="http://schemas.microsoft.com/office/drawing/2010/main"/>
              </a:ext>
            </a:extLst>
          </a:blip>
          <a:srcRect l="7023" t="15295" r="13635" b="15820"/>
          <a:stretch/>
        </p:blipFill>
        <p:spPr>
          <a:xfrm>
            <a:off x="1854200" y="2362200"/>
            <a:ext cx="9358881" cy="6278816"/>
          </a:xfrm>
          <a:prstGeom prst="rect">
            <a:avLst/>
          </a:prstGeom>
        </p:spPr>
      </p:pic>
    </p:spTree>
    <p:extLst>
      <p:ext uri="{BB962C8B-B14F-4D97-AF65-F5344CB8AC3E}">
        <p14:creationId xmlns:p14="http://schemas.microsoft.com/office/powerpoint/2010/main" val="1822178642"/>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1"/>
          <p:cNvSpPr>
            <a:spLocks noGrp="1" noChangeArrowheads="1"/>
          </p:cNvSpPr>
          <p:nvPr>
            <p:ph type="title"/>
          </p:nvPr>
        </p:nvSpPr>
        <p:spPr>
          <a:xfrm>
            <a:off x="254000" y="457200"/>
            <a:ext cx="11703050" cy="1625600"/>
          </a:xfrm>
          <a:ln/>
        </p:spPr>
        <p:txBody>
          <a:bodyPr/>
          <a:lstStyle/>
          <a:p>
            <a:pPr marL="407988"/>
            <a:r>
              <a:rPr lang="en-US" sz="6000" dirty="0" smtClean="0">
                <a:solidFill>
                  <a:srgbClr val="8CADC5"/>
                </a:solidFill>
                <a:latin typeface="Century Gothic"/>
                <a:cs typeface="Century Gothic"/>
              </a:rPr>
              <a:t>Modern Waterproofing</a:t>
            </a:r>
            <a:r>
              <a:rPr lang="en-US" sz="6400" dirty="0" smtClean="0">
                <a:solidFill>
                  <a:srgbClr val="DAEDEF"/>
                </a:solidFill>
                <a:latin typeface="Century Gothic"/>
                <a:cs typeface="Century Gothic"/>
              </a:rPr>
              <a:t/>
            </a:r>
            <a:br>
              <a:rPr lang="en-US" sz="6400" dirty="0" smtClean="0">
                <a:solidFill>
                  <a:srgbClr val="DAEDEF"/>
                </a:solidFill>
                <a:latin typeface="Century Gothic"/>
                <a:cs typeface="Century Gothic"/>
              </a:rPr>
            </a:br>
            <a:r>
              <a:rPr lang="en-US" sz="2800" dirty="0" smtClean="0">
                <a:solidFill>
                  <a:srgbClr val="DAEDEF"/>
                </a:solidFill>
                <a:latin typeface="Century Gothic"/>
                <a:cs typeface="Century Gothic"/>
              </a:rPr>
              <a:t>No-Hub </a:t>
            </a:r>
            <a:r>
              <a:rPr lang="en-US" sz="2800" dirty="0" smtClean="0">
                <a:solidFill>
                  <a:srgbClr val="DAEDEF"/>
                </a:solidFill>
                <a:latin typeface="Century Gothic"/>
                <a:cs typeface="Century Gothic"/>
              </a:rPr>
              <a:t>Connection with Coupling</a:t>
            </a:r>
            <a:endParaRPr lang="en-US" sz="2800" dirty="0">
              <a:solidFill>
                <a:srgbClr val="DAEDEF"/>
              </a:solidFill>
              <a:latin typeface="Century Gothic"/>
              <a:cs typeface="Century Gothic"/>
            </a:endParaRPr>
          </a:p>
        </p:txBody>
      </p:sp>
      <p:pic>
        <p:nvPicPr>
          <p:cNvPr id="12" name="Picture 11" descr="Screen Shot 2012-04-16 at 1.52.29 PM.png"/>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130800" y="2895600"/>
            <a:ext cx="3581400" cy="2688947"/>
          </a:xfrm>
          <a:prstGeom prst="rect">
            <a:avLst/>
          </a:prstGeom>
        </p:spPr>
      </p:pic>
      <p:pic>
        <p:nvPicPr>
          <p:cNvPr id="6" name="Picture 3"/>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82600" y="2514600"/>
            <a:ext cx="4646716" cy="3098556"/>
          </a:xfrm>
          <a:prstGeom prst="rect">
            <a:avLst/>
          </a:prstGeom>
          <a:noFill/>
          <a:ln w="12700" cap="flat">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8" name="Picture 4"/>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8712200" y="1879600"/>
            <a:ext cx="3733800" cy="3733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a:tailEnd/>
              </a14:hiddenLine>
            </a:ext>
          </a:extLst>
        </p:spPr>
      </p:pic>
      <p:sp>
        <p:nvSpPr>
          <p:cNvPr id="11" name="Rectangle 2"/>
          <p:cNvSpPr>
            <a:spLocks noGrp="1" noChangeArrowheads="1"/>
          </p:cNvSpPr>
          <p:nvPr>
            <p:ph idx="1"/>
          </p:nvPr>
        </p:nvSpPr>
        <p:spPr>
          <a:xfrm>
            <a:off x="7416800" y="5562600"/>
            <a:ext cx="5029200" cy="3860800"/>
          </a:xfrm>
          <a:ln/>
        </p:spPr>
        <p:txBody>
          <a:bodyPr/>
          <a:lstStyle/>
          <a:p>
            <a:pPr marL="342900" indent="-342900">
              <a:buFont typeface="Arial"/>
              <a:buChar char="•"/>
            </a:pPr>
            <a:endParaRPr lang="en-US" sz="2200" b="0" dirty="0" smtClean="0">
              <a:solidFill>
                <a:srgbClr val="FFFFFF"/>
              </a:solidFill>
              <a:effectLst/>
              <a:latin typeface="Century Gothic" charset="0"/>
            </a:endParaRPr>
          </a:p>
          <a:p>
            <a:r>
              <a:rPr lang="en-US" sz="2200" dirty="0" smtClean="0">
                <a:solidFill>
                  <a:srgbClr val="FFFFFF"/>
                </a:solidFill>
                <a:latin typeface="Century Gothic" charset="0"/>
              </a:rPr>
              <a:t>Fabric Sheet</a:t>
            </a:r>
            <a:br>
              <a:rPr lang="en-US" sz="2200" dirty="0" smtClean="0">
                <a:solidFill>
                  <a:srgbClr val="FFFFFF"/>
                </a:solidFill>
                <a:latin typeface="Century Gothic" charset="0"/>
              </a:rPr>
            </a:br>
            <a:endParaRPr lang="en-US" sz="2200" dirty="0">
              <a:solidFill>
                <a:srgbClr val="FFFFFF"/>
              </a:solidFill>
              <a:latin typeface="Century Gothic" charset="0"/>
            </a:endParaRPr>
          </a:p>
          <a:p>
            <a:pPr marL="342900" indent="-342900">
              <a:buFont typeface="Arial"/>
              <a:buChar char="•"/>
            </a:pPr>
            <a:r>
              <a:rPr lang="en-US" sz="2200" b="0" dirty="0" err="1" smtClean="0">
                <a:solidFill>
                  <a:srgbClr val="FFFFFF"/>
                </a:solidFill>
                <a:effectLst/>
                <a:latin typeface="Century Gothic" charset="0"/>
              </a:rPr>
              <a:t>Schluter</a:t>
            </a:r>
            <a:r>
              <a:rPr lang="en-US" sz="2200" b="0" dirty="0" smtClean="0">
                <a:solidFill>
                  <a:srgbClr val="FFFFFF"/>
                </a:solidFill>
                <a:effectLst/>
                <a:latin typeface="Century Gothic" charset="0"/>
              </a:rPr>
              <a:t> </a:t>
            </a:r>
            <a:r>
              <a:rPr lang="en-US" sz="2200" b="0" dirty="0" err="1" smtClean="0">
                <a:solidFill>
                  <a:srgbClr val="FFFFFF"/>
                </a:solidFill>
                <a:effectLst/>
                <a:latin typeface="Century Gothic" charset="0"/>
              </a:rPr>
              <a:t>Kerdi</a:t>
            </a:r>
            <a:r>
              <a:rPr lang="en-US" sz="2200" b="0" dirty="0" smtClean="0">
                <a:solidFill>
                  <a:srgbClr val="FFFFFF"/>
                </a:solidFill>
                <a:effectLst/>
                <a:latin typeface="Century Gothic" charset="0"/>
              </a:rPr>
              <a:t> System, Nobel</a:t>
            </a:r>
            <a:endParaRPr lang="en-US" sz="2200" b="0" dirty="0" smtClean="0">
              <a:solidFill>
                <a:srgbClr val="FFFFFF"/>
              </a:solidFill>
              <a:effectLst/>
              <a:latin typeface="Century Gothic" charset="0"/>
            </a:endParaRPr>
          </a:p>
          <a:p>
            <a:pPr marL="342900" indent="-342900">
              <a:buFont typeface="Arial"/>
              <a:buChar char="•"/>
            </a:pPr>
            <a:endParaRPr lang="en-US" sz="2200" b="0" dirty="0">
              <a:solidFill>
                <a:srgbClr val="FFFFFF"/>
              </a:solidFill>
              <a:latin typeface="Century Gothic" charset="0"/>
            </a:endParaRPr>
          </a:p>
          <a:p>
            <a:pPr marL="342900" indent="-342900">
              <a:buFont typeface="Arial"/>
              <a:buChar char="•"/>
            </a:pPr>
            <a:r>
              <a:rPr lang="en-US" sz="2200" b="0" dirty="0" smtClean="0">
                <a:solidFill>
                  <a:srgbClr val="FFFFFF"/>
                </a:solidFill>
                <a:effectLst/>
                <a:latin typeface="Century Gothic" charset="0"/>
              </a:rPr>
              <a:t>Adheres to substrate with </a:t>
            </a:r>
            <a:r>
              <a:rPr lang="en-US" sz="2200" b="0" dirty="0" err="1" smtClean="0">
                <a:solidFill>
                  <a:srgbClr val="FFFFFF"/>
                </a:solidFill>
                <a:effectLst/>
                <a:latin typeface="Century Gothic" charset="0"/>
              </a:rPr>
              <a:t>thinset</a:t>
            </a:r>
            <a:endParaRPr lang="en-US" sz="2200" b="0" dirty="0" smtClean="0">
              <a:solidFill>
                <a:srgbClr val="FFFFFF"/>
              </a:solidFill>
              <a:effectLst/>
              <a:latin typeface="Century Gothic" charset="0"/>
            </a:endParaRPr>
          </a:p>
          <a:p>
            <a:pPr marL="342900" indent="-342900">
              <a:buFont typeface="Arial"/>
              <a:buChar char="•"/>
            </a:pPr>
            <a:endParaRPr lang="en-US" sz="2200" b="0" dirty="0">
              <a:solidFill>
                <a:srgbClr val="FFFFFF"/>
              </a:solidFill>
              <a:latin typeface="Century Gothic" charset="0"/>
            </a:endParaRPr>
          </a:p>
          <a:p>
            <a:pPr marL="342900" indent="-342900">
              <a:buFont typeface="Arial"/>
              <a:buChar char="•"/>
            </a:pPr>
            <a:r>
              <a:rPr lang="en-US" sz="2200" b="0" dirty="0" smtClean="0">
                <a:solidFill>
                  <a:srgbClr val="FFFFFF"/>
                </a:solidFill>
                <a:latin typeface="Century Gothic" charset="0"/>
              </a:rPr>
              <a:t>Allows for direct tile application—huge floor height savings.</a:t>
            </a:r>
            <a:br>
              <a:rPr lang="en-US" sz="2200" b="0" dirty="0" smtClean="0">
                <a:solidFill>
                  <a:srgbClr val="FFFFFF"/>
                </a:solidFill>
                <a:latin typeface="Century Gothic" charset="0"/>
              </a:rPr>
            </a:br>
            <a:r>
              <a:rPr lang="en-US" sz="2200" b="0" dirty="0" smtClean="0">
                <a:solidFill>
                  <a:srgbClr val="FFFFFF"/>
                </a:solidFill>
                <a:effectLst/>
                <a:latin typeface="Century Gothic" charset="0"/>
              </a:rPr>
              <a:t/>
            </a:r>
            <a:br>
              <a:rPr lang="en-US" sz="2200" b="0" dirty="0" smtClean="0">
                <a:solidFill>
                  <a:srgbClr val="FFFFFF"/>
                </a:solidFill>
                <a:effectLst/>
                <a:latin typeface="Century Gothic" charset="0"/>
              </a:rPr>
            </a:br>
            <a:endParaRPr lang="en-US" sz="2200" b="0" dirty="0" smtClean="0">
              <a:solidFill>
                <a:srgbClr val="FFFFFF"/>
              </a:solidFill>
              <a:effectLst/>
              <a:latin typeface="Century Gothic" charset="0"/>
            </a:endParaRPr>
          </a:p>
        </p:txBody>
      </p:sp>
      <p:sp>
        <p:nvSpPr>
          <p:cNvPr id="14" name="Rectangle 2"/>
          <p:cNvSpPr>
            <a:spLocks noGrp="1" noChangeArrowheads="1"/>
          </p:cNvSpPr>
          <p:nvPr>
            <p:ph idx="1"/>
          </p:nvPr>
        </p:nvSpPr>
        <p:spPr>
          <a:xfrm>
            <a:off x="482600" y="5562600"/>
            <a:ext cx="5029200" cy="3860800"/>
          </a:xfrm>
          <a:ln/>
        </p:spPr>
        <p:txBody>
          <a:bodyPr/>
          <a:lstStyle/>
          <a:p>
            <a:pPr marL="342900" indent="-342900">
              <a:buFont typeface="Arial"/>
              <a:buChar char="•"/>
            </a:pPr>
            <a:endParaRPr lang="en-US" sz="2200" b="0" dirty="0" smtClean="0">
              <a:solidFill>
                <a:srgbClr val="FFFFFF"/>
              </a:solidFill>
              <a:effectLst/>
              <a:latin typeface="Century Gothic" charset="0"/>
            </a:endParaRPr>
          </a:p>
          <a:p>
            <a:r>
              <a:rPr lang="en-US" sz="2200" dirty="0" smtClean="0">
                <a:solidFill>
                  <a:srgbClr val="FFFFFF"/>
                </a:solidFill>
                <a:latin typeface="Century Gothic" charset="0"/>
              </a:rPr>
              <a:t>Liquid Membrane</a:t>
            </a:r>
            <a:br>
              <a:rPr lang="en-US" sz="2200" dirty="0" smtClean="0">
                <a:solidFill>
                  <a:srgbClr val="FFFFFF"/>
                </a:solidFill>
                <a:latin typeface="Century Gothic" charset="0"/>
              </a:rPr>
            </a:br>
            <a:endParaRPr lang="en-US" sz="2200" dirty="0">
              <a:solidFill>
                <a:srgbClr val="FFFFFF"/>
              </a:solidFill>
              <a:latin typeface="Century Gothic" charset="0"/>
            </a:endParaRPr>
          </a:p>
          <a:p>
            <a:pPr marL="342900" indent="-342900">
              <a:buFont typeface="Arial"/>
              <a:buChar char="•"/>
            </a:pPr>
            <a:r>
              <a:rPr lang="en-US" sz="2200" b="0" dirty="0" err="1" smtClean="0">
                <a:solidFill>
                  <a:srgbClr val="FFFFFF"/>
                </a:solidFill>
                <a:effectLst/>
                <a:latin typeface="Century Gothic" charset="0"/>
              </a:rPr>
              <a:t>Laticrete</a:t>
            </a:r>
            <a:r>
              <a:rPr lang="en-US" sz="2200" b="0" dirty="0" smtClean="0">
                <a:solidFill>
                  <a:srgbClr val="FFFFFF"/>
                </a:solidFill>
                <a:effectLst/>
                <a:latin typeface="Century Gothic" charset="0"/>
              </a:rPr>
              <a:t> Hydro Ban, Red Guard</a:t>
            </a:r>
            <a:endParaRPr lang="en-US" sz="2200" b="0" dirty="0" smtClean="0">
              <a:solidFill>
                <a:srgbClr val="FFFFFF"/>
              </a:solidFill>
              <a:effectLst/>
              <a:latin typeface="Century Gothic" charset="0"/>
            </a:endParaRPr>
          </a:p>
          <a:p>
            <a:pPr marL="342900" indent="-342900">
              <a:buFont typeface="Arial"/>
              <a:buChar char="•"/>
            </a:pPr>
            <a:endParaRPr lang="en-US" sz="2200" b="0" dirty="0">
              <a:solidFill>
                <a:srgbClr val="FFFFFF"/>
              </a:solidFill>
              <a:latin typeface="Century Gothic" charset="0"/>
            </a:endParaRPr>
          </a:p>
          <a:p>
            <a:pPr marL="342900" indent="-342900">
              <a:buFont typeface="Arial"/>
              <a:buChar char="•"/>
            </a:pPr>
            <a:r>
              <a:rPr lang="en-US" sz="2200" b="0" dirty="0" smtClean="0">
                <a:solidFill>
                  <a:srgbClr val="FFFFFF"/>
                </a:solidFill>
                <a:latin typeface="Century Gothic" charset="0"/>
              </a:rPr>
              <a:t>Paint-on or roll onto the substrate</a:t>
            </a:r>
          </a:p>
          <a:p>
            <a:pPr marL="342900" indent="-342900">
              <a:buFont typeface="Arial"/>
              <a:buChar char="•"/>
            </a:pPr>
            <a:endParaRPr lang="en-US" sz="2200" b="0" dirty="0">
              <a:solidFill>
                <a:srgbClr val="FFFFFF"/>
              </a:solidFill>
              <a:latin typeface="Century Gothic" charset="0"/>
            </a:endParaRPr>
          </a:p>
          <a:p>
            <a:pPr marL="342900" indent="-342900">
              <a:buFont typeface="Arial"/>
              <a:buChar char="•"/>
            </a:pPr>
            <a:r>
              <a:rPr lang="en-US" sz="2200" b="0" dirty="0" smtClean="0">
                <a:solidFill>
                  <a:srgbClr val="FFFFFF"/>
                </a:solidFill>
                <a:latin typeface="Century Gothic" charset="0"/>
              </a:rPr>
              <a:t>Allows for direct tile application—huge floor height savings.</a:t>
            </a:r>
            <a:br>
              <a:rPr lang="en-US" sz="2200" b="0" dirty="0" smtClean="0">
                <a:solidFill>
                  <a:srgbClr val="FFFFFF"/>
                </a:solidFill>
                <a:latin typeface="Century Gothic" charset="0"/>
              </a:rPr>
            </a:br>
            <a:r>
              <a:rPr lang="en-US" sz="2200" b="0" dirty="0" smtClean="0">
                <a:solidFill>
                  <a:srgbClr val="FFFFFF"/>
                </a:solidFill>
                <a:effectLst/>
                <a:latin typeface="Century Gothic" charset="0"/>
              </a:rPr>
              <a:t/>
            </a:r>
            <a:br>
              <a:rPr lang="en-US" sz="2200" b="0" dirty="0" smtClean="0">
                <a:solidFill>
                  <a:srgbClr val="FFFFFF"/>
                </a:solidFill>
                <a:effectLst/>
                <a:latin typeface="Century Gothic" charset="0"/>
              </a:rPr>
            </a:br>
            <a:endParaRPr lang="en-US" sz="2200" b="0" dirty="0" smtClean="0">
              <a:solidFill>
                <a:srgbClr val="FFFFFF"/>
              </a:solidFill>
              <a:effectLst/>
              <a:latin typeface="Century Gothic" charset="0"/>
            </a:endParaRPr>
          </a:p>
        </p:txBody>
      </p:sp>
    </p:spTree>
    <p:extLst>
      <p:ext uri="{BB962C8B-B14F-4D97-AF65-F5344CB8AC3E}">
        <p14:creationId xmlns:p14="http://schemas.microsoft.com/office/powerpoint/2010/main" val="4096414777"/>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Rectangle 1"/>
          <p:cNvSpPr>
            <a:spLocks noGrp="1" noChangeArrowheads="1"/>
          </p:cNvSpPr>
          <p:nvPr>
            <p:ph type="title"/>
          </p:nvPr>
        </p:nvSpPr>
        <p:spPr>
          <a:xfrm>
            <a:off x="635000" y="533400"/>
            <a:ext cx="11703050" cy="1625600"/>
          </a:xfrm>
          <a:ln/>
        </p:spPr>
        <p:txBody>
          <a:bodyPr/>
          <a:lstStyle/>
          <a:p>
            <a:pPr marL="407988"/>
            <a:r>
              <a:rPr lang="en-US" sz="6000" dirty="0" smtClean="0">
                <a:solidFill>
                  <a:srgbClr val="8CADC5"/>
                </a:solidFill>
                <a:latin typeface="Century Gothic"/>
                <a:cs typeface="Century Gothic"/>
              </a:rPr>
              <a:t>Fixed Length</a:t>
            </a:r>
            <a:r>
              <a:rPr lang="en-US" sz="6400" dirty="0" smtClean="0">
                <a:solidFill>
                  <a:srgbClr val="DAEDEF"/>
                </a:solidFill>
                <a:cs typeface="Helvetica Neue Bold Condensed" charset="0"/>
              </a:rPr>
              <a:t/>
            </a:r>
            <a:br>
              <a:rPr lang="en-US" sz="6400" dirty="0" smtClean="0">
                <a:solidFill>
                  <a:srgbClr val="DAEDEF"/>
                </a:solidFill>
                <a:cs typeface="Helvetica Neue Bold Condensed" charset="0"/>
              </a:rPr>
            </a:br>
            <a:r>
              <a:rPr lang="en-US" sz="2800" dirty="0" smtClean="0">
                <a:solidFill>
                  <a:schemeClr val="accent5"/>
                </a:solidFill>
                <a:latin typeface="Century Gothic"/>
                <a:cs typeface="Century Gothic"/>
              </a:rPr>
              <a:t>Direct Connect </a:t>
            </a:r>
            <a:r>
              <a:rPr lang="en-US" sz="2800" dirty="0" smtClean="0">
                <a:solidFill>
                  <a:srgbClr val="FFFFFF"/>
                </a:solidFill>
                <a:latin typeface="Century Gothic"/>
                <a:cs typeface="Century Gothic"/>
              </a:rPr>
              <a:t>– Flanged Channel, Against the Wall</a:t>
            </a:r>
            <a:endParaRPr lang="en-US" sz="2800" dirty="0">
              <a:solidFill>
                <a:srgbClr val="FFFFFF"/>
              </a:solidFill>
            </a:endParaRPr>
          </a:p>
        </p:txBody>
      </p:sp>
      <p:pic>
        <p:nvPicPr>
          <p:cNvPr id="2" name="Picture 1" descr="FFED65 installation illustration.pdf"/>
          <p:cNvPicPr>
            <a:picLocks noChangeAspect="1"/>
          </p:cNvPicPr>
          <p:nvPr/>
        </p:nvPicPr>
        <p:blipFill rotWithShape="1">
          <a:blip r:embed="rId2" cstate="screen">
            <a:extLst>
              <a:ext uri="{28A0092B-C50C-407E-A947-70E740481C1C}">
                <a14:useLocalDpi xmlns:a14="http://schemas.microsoft.com/office/drawing/2010/main"/>
              </a:ext>
            </a:extLst>
          </a:blip>
          <a:srcRect l="7535" t="10437" r="12440" b="11846"/>
          <a:stretch/>
        </p:blipFill>
        <p:spPr>
          <a:xfrm>
            <a:off x="1854200" y="2209800"/>
            <a:ext cx="9067800" cy="6804936"/>
          </a:xfrm>
          <a:prstGeom prst="rect">
            <a:avLst/>
          </a:prstGeom>
        </p:spPr>
      </p:pic>
    </p:spTree>
    <p:extLst>
      <p:ext uri="{BB962C8B-B14F-4D97-AF65-F5344CB8AC3E}">
        <p14:creationId xmlns:p14="http://schemas.microsoft.com/office/powerpoint/2010/main" val="1976485450"/>
      </p:ext>
    </p:extLst>
  </p:cSld>
  <p:clrMapOvr>
    <a:masterClrMapping/>
  </p:clrMapOvr>
  <p:transition xmlns:p14="http://schemas.microsoft.com/office/powerpoint/2010/mai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78400" y="3581400"/>
            <a:ext cx="2590800" cy="1562100"/>
          </a:xfrm>
        </p:spPr>
        <p:txBody>
          <a:bodyPr/>
          <a:lstStyle/>
          <a:p>
            <a:r>
              <a:rPr lang="en-US" sz="6000" dirty="0" smtClean="0">
                <a:solidFill>
                  <a:srgbClr val="8CADC5"/>
                </a:solidFill>
                <a:latin typeface="Century Gothic"/>
                <a:cs typeface="Century Gothic"/>
              </a:rPr>
              <a:t>Video</a:t>
            </a:r>
            <a:endParaRPr lang="en-US" sz="6000" dirty="0">
              <a:solidFill>
                <a:srgbClr val="8CADC5"/>
              </a:solidFill>
              <a:latin typeface="Century Gothic"/>
              <a:cs typeface="Century Gothic"/>
            </a:endParaRPr>
          </a:p>
        </p:txBody>
      </p:sp>
    </p:spTree>
    <p:extLst>
      <p:ext uri="{BB962C8B-B14F-4D97-AF65-F5344CB8AC3E}">
        <p14:creationId xmlns:p14="http://schemas.microsoft.com/office/powerpoint/2010/main" val="4256103197"/>
      </p:ext>
    </p:extLst>
  </p:cSld>
  <p:clrMapOvr>
    <a:masterClrMapping/>
  </p:clrMapOvr>
  <p:transition xmlns:p14="http://schemas.microsoft.com/office/powerpoint/2010/mai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1" name="Rectangle 3"/>
          <p:cNvSpPr>
            <a:spLocks noGrp="1" noChangeArrowheads="1"/>
          </p:cNvSpPr>
          <p:nvPr>
            <p:ph type="title"/>
          </p:nvPr>
        </p:nvSpPr>
        <p:spPr>
          <a:xfrm>
            <a:off x="1092200" y="8458200"/>
            <a:ext cx="10845800" cy="952500"/>
          </a:xfrm>
          <a:ln/>
        </p:spPr>
        <p:txBody>
          <a:bodyPr/>
          <a:lstStyle/>
          <a:p>
            <a:pPr algn="ctr"/>
            <a:r>
              <a:rPr lang="en-US" sz="4800" dirty="0" smtClean="0">
                <a:solidFill>
                  <a:srgbClr val="8CADC5"/>
                </a:solidFill>
                <a:latin typeface="Century Gothic"/>
                <a:cs typeface="Century Gothic"/>
              </a:rPr>
              <a:t>Recommended Drain Placement</a:t>
            </a:r>
            <a:endParaRPr lang="en-US" sz="4800" dirty="0">
              <a:solidFill>
                <a:srgbClr val="8CADC5"/>
              </a:solidFill>
              <a:latin typeface="Century Gothic"/>
              <a:cs typeface="Century Gothic"/>
            </a:endParaRPr>
          </a:p>
        </p:txBody>
      </p:sp>
      <p:sp>
        <p:nvSpPr>
          <p:cNvPr id="3" name="Rectangle 2"/>
          <p:cNvSpPr/>
          <p:nvPr/>
        </p:nvSpPr>
        <p:spPr bwMode="auto">
          <a:xfrm>
            <a:off x="1092200" y="1752600"/>
            <a:ext cx="3886200" cy="4876800"/>
          </a:xfrm>
          <a:prstGeom prst="rect">
            <a:avLst/>
          </a:prstGeom>
          <a:solidFill>
            <a:schemeClr val="accent5"/>
          </a:solidFill>
          <a:ln>
            <a:noFill/>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3200" b="0" i="0" u="none" strike="noStrike" cap="none" normalizeH="0" baseline="0">
              <a:ln>
                <a:noFill/>
              </a:ln>
              <a:solidFill>
                <a:srgbClr val="4A7594"/>
              </a:solidFill>
              <a:effectLst/>
              <a:latin typeface="Helvetica Neue Bold Condensed" charset="0"/>
              <a:ea typeface="ヒラギノ角ゴ ProN W6" charset="0"/>
              <a:cs typeface="ヒラギノ角ゴ ProN W6" charset="0"/>
              <a:sym typeface="Helvetica Neue Bold Condensed" charset="0"/>
            </a:endParaRPr>
          </a:p>
        </p:txBody>
      </p:sp>
      <p:pic>
        <p:nvPicPr>
          <p:cNvPr id="5" name="Picture 4" descr="TIF AS Citizen Chelsea.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88000" y="1905000"/>
            <a:ext cx="6629033" cy="4577452"/>
          </a:xfrm>
          <a:prstGeom prst="rect">
            <a:avLst/>
          </a:prstGeom>
        </p:spPr>
      </p:pic>
      <p:pic>
        <p:nvPicPr>
          <p:cNvPr id="6" name="Picture 5" descr="Bathroom Layout Model (1).pdf"/>
          <p:cNvPicPr>
            <a:picLocks noChangeAspect="1"/>
          </p:cNvPicPr>
          <p:nvPr/>
        </p:nvPicPr>
        <p:blipFill rotWithShape="1">
          <a:blip r:embed="rId3">
            <a:extLst>
              <a:ext uri="{28A0092B-C50C-407E-A947-70E740481C1C}">
                <a14:useLocalDpi xmlns:a14="http://schemas.microsoft.com/office/drawing/2010/main" val="0"/>
              </a:ext>
            </a:extLst>
          </a:blip>
          <a:srcRect l="49225" t="5999" b="65033"/>
          <a:stretch/>
        </p:blipFill>
        <p:spPr>
          <a:xfrm rot="16200000">
            <a:off x="506774" y="2490427"/>
            <a:ext cx="5057053" cy="3733800"/>
          </a:xfrm>
          <a:prstGeom prst="rect">
            <a:avLst/>
          </a:prstGeom>
        </p:spPr>
      </p:pic>
    </p:spTree>
    <p:extLst>
      <p:ext uri="{BB962C8B-B14F-4D97-AF65-F5344CB8AC3E}">
        <p14:creationId xmlns:p14="http://schemas.microsoft.com/office/powerpoint/2010/main" val="2332146512"/>
      </p:ext>
    </p:extLst>
  </p:cSld>
  <p:clrMapOvr>
    <a:masterClrMapping/>
  </p:clrMapOvr>
  <p:transition xmlns:p14="http://schemas.microsoft.com/office/powerpoint/2010/mai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1" name="Rectangle 3"/>
          <p:cNvSpPr>
            <a:spLocks noGrp="1" noChangeArrowheads="1"/>
          </p:cNvSpPr>
          <p:nvPr>
            <p:ph type="title"/>
          </p:nvPr>
        </p:nvSpPr>
        <p:spPr>
          <a:xfrm>
            <a:off x="1092200" y="8458200"/>
            <a:ext cx="10845800" cy="952500"/>
          </a:xfrm>
          <a:ln/>
        </p:spPr>
        <p:txBody>
          <a:bodyPr/>
          <a:lstStyle/>
          <a:p>
            <a:pPr algn="ctr"/>
            <a:r>
              <a:rPr lang="en-US" sz="4800" dirty="0">
                <a:solidFill>
                  <a:srgbClr val="8CADC5"/>
                </a:solidFill>
                <a:latin typeface="Century Gothic"/>
                <a:cs typeface="Century Gothic"/>
              </a:rPr>
              <a:t>Recommended Drain Placement</a:t>
            </a:r>
          </a:p>
        </p:txBody>
      </p:sp>
      <p:grpSp>
        <p:nvGrpSpPr>
          <p:cNvPr id="4" name="Group 3"/>
          <p:cNvGrpSpPr/>
          <p:nvPr/>
        </p:nvGrpSpPr>
        <p:grpSpPr>
          <a:xfrm>
            <a:off x="1092200" y="1752600"/>
            <a:ext cx="4191000" cy="4876800"/>
            <a:chOff x="1092200" y="2286000"/>
            <a:chExt cx="2971800" cy="4038600"/>
          </a:xfrm>
        </p:grpSpPr>
        <p:sp>
          <p:nvSpPr>
            <p:cNvPr id="3" name="Rectangle 2"/>
            <p:cNvSpPr/>
            <p:nvPr/>
          </p:nvSpPr>
          <p:spPr bwMode="auto">
            <a:xfrm>
              <a:off x="1092200" y="2286000"/>
              <a:ext cx="2971800" cy="4038600"/>
            </a:xfrm>
            <a:prstGeom prst="rect">
              <a:avLst/>
            </a:prstGeom>
            <a:solidFill>
              <a:schemeClr val="accent5"/>
            </a:solidFill>
            <a:ln>
              <a:noFill/>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3200" b="0" i="0" u="none" strike="noStrike" cap="none" normalizeH="0" baseline="0">
                <a:ln>
                  <a:noFill/>
                </a:ln>
                <a:solidFill>
                  <a:srgbClr val="4A7594"/>
                </a:solidFill>
                <a:effectLst/>
                <a:latin typeface="Helvetica Neue Bold Condensed" charset="0"/>
                <a:ea typeface="ヒラギノ角ゴ ProN W6" charset="0"/>
                <a:cs typeface="ヒラギノ角ゴ ProN W6" charset="0"/>
                <a:sym typeface="Helvetica Neue Bold Condensed" charset="0"/>
              </a:endParaRPr>
            </a:p>
          </p:txBody>
        </p:sp>
        <p:pic>
          <p:nvPicPr>
            <p:cNvPr id="2" name="Picture 1" descr="Bathroom Layout Model (1).pdf"/>
            <p:cNvPicPr>
              <a:picLocks noChangeAspect="1"/>
            </p:cNvPicPr>
            <p:nvPr/>
          </p:nvPicPr>
          <p:blipFill rotWithShape="1">
            <a:blip r:embed="rId2">
              <a:extLst>
                <a:ext uri="{28A0092B-C50C-407E-A947-70E740481C1C}">
                  <a14:useLocalDpi xmlns:a14="http://schemas.microsoft.com/office/drawing/2010/main" val="0"/>
                </a:ext>
              </a:extLst>
            </a:blip>
            <a:srcRect l="50984" t="65542" b="5839"/>
            <a:stretch/>
          </p:blipFill>
          <p:spPr>
            <a:xfrm rot="16200000">
              <a:off x="702846" y="2903954"/>
              <a:ext cx="3809696" cy="2878589"/>
            </a:xfrm>
            <a:prstGeom prst="rect">
              <a:avLst/>
            </a:prstGeom>
          </p:spPr>
        </p:pic>
      </p:grpSp>
      <p:pic>
        <p:nvPicPr>
          <p:cNvPr id="8" name="Picture 2"/>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6045200" y="1371600"/>
            <a:ext cx="5943600" cy="57548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a:tailEnd/>
              </a14:hiddenLine>
            </a:ext>
          </a:extLst>
        </p:spPr>
      </p:pic>
    </p:spTree>
    <p:extLst>
      <p:ext uri="{BB962C8B-B14F-4D97-AF65-F5344CB8AC3E}">
        <p14:creationId xmlns:p14="http://schemas.microsoft.com/office/powerpoint/2010/main" val="2007297930"/>
      </p:ext>
    </p:extLst>
  </p:cSld>
  <p:clrMapOvr>
    <a:masterClrMapping/>
  </p:clrMapOvr>
  <p:transition xmlns:p14="http://schemas.microsoft.com/office/powerpoint/2010/mai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1" name="Rectangle 3"/>
          <p:cNvSpPr>
            <a:spLocks noGrp="1" noChangeArrowheads="1"/>
          </p:cNvSpPr>
          <p:nvPr>
            <p:ph type="title"/>
          </p:nvPr>
        </p:nvSpPr>
        <p:spPr>
          <a:xfrm>
            <a:off x="1092200" y="8458200"/>
            <a:ext cx="10845800" cy="952500"/>
          </a:xfrm>
          <a:ln/>
        </p:spPr>
        <p:txBody>
          <a:bodyPr/>
          <a:lstStyle/>
          <a:p>
            <a:pPr algn="ctr"/>
            <a:r>
              <a:rPr lang="en-US" sz="4800" dirty="0">
                <a:solidFill>
                  <a:srgbClr val="8CADC5"/>
                </a:solidFill>
                <a:latin typeface="Century Gothic"/>
                <a:cs typeface="Century Gothic"/>
              </a:rPr>
              <a:t>Recommended Drain Placement</a:t>
            </a:r>
          </a:p>
        </p:txBody>
      </p:sp>
      <p:grpSp>
        <p:nvGrpSpPr>
          <p:cNvPr id="6" name="Group 5"/>
          <p:cNvGrpSpPr/>
          <p:nvPr/>
        </p:nvGrpSpPr>
        <p:grpSpPr>
          <a:xfrm>
            <a:off x="1625600" y="2057400"/>
            <a:ext cx="3962400" cy="4918150"/>
            <a:chOff x="1930400" y="4267200"/>
            <a:chExt cx="3124200" cy="3927550"/>
          </a:xfrm>
        </p:grpSpPr>
        <p:sp>
          <p:nvSpPr>
            <p:cNvPr id="3" name="Rectangle 2"/>
            <p:cNvSpPr/>
            <p:nvPr/>
          </p:nvSpPr>
          <p:spPr bwMode="auto">
            <a:xfrm>
              <a:off x="1930400" y="4267200"/>
              <a:ext cx="3124200" cy="3886200"/>
            </a:xfrm>
            <a:prstGeom prst="rect">
              <a:avLst/>
            </a:prstGeom>
            <a:solidFill>
              <a:schemeClr val="accent5"/>
            </a:solidFill>
            <a:ln>
              <a:noFill/>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3200" b="0" i="0" u="none" strike="noStrike" cap="none" normalizeH="0" baseline="0">
                <a:ln>
                  <a:noFill/>
                </a:ln>
                <a:solidFill>
                  <a:srgbClr val="4A7594"/>
                </a:solidFill>
                <a:effectLst/>
                <a:latin typeface="Helvetica Neue Bold Condensed" charset="0"/>
                <a:ea typeface="ヒラギノ角ゴ ProN W6" charset="0"/>
                <a:cs typeface="ヒラギノ角ゴ ProN W6" charset="0"/>
                <a:sym typeface="Helvetica Neue Bold Condensed" charset="0"/>
              </a:endParaRPr>
            </a:p>
          </p:txBody>
        </p:sp>
        <p:pic>
          <p:nvPicPr>
            <p:cNvPr id="2" name="Picture 1" descr="Bathroom Layout Model (1).pdf"/>
            <p:cNvPicPr>
              <a:picLocks noChangeAspect="1"/>
            </p:cNvPicPr>
            <p:nvPr/>
          </p:nvPicPr>
          <p:blipFill rotWithShape="1">
            <a:blip r:embed="rId2">
              <a:extLst>
                <a:ext uri="{28A0092B-C50C-407E-A947-70E740481C1C}">
                  <a14:useLocalDpi xmlns:a14="http://schemas.microsoft.com/office/drawing/2010/main" val="0"/>
                </a:ext>
              </a:extLst>
            </a:blip>
            <a:srcRect l="50448" t="36088" b="35072"/>
            <a:stretch/>
          </p:blipFill>
          <p:spPr>
            <a:xfrm rot="16200000">
              <a:off x="1531316" y="4818685"/>
              <a:ext cx="3851350" cy="2900779"/>
            </a:xfrm>
            <a:prstGeom prst="rect">
              <a:avLst/>
            </a:prstGeom>
          </p:spPr>
        </p:pic>
      </p:grpSp>
      <p:pic>
        <p:nvPicPr>
          <p:cNvPr id="5" name="Picture 4" descr="0329-Fink-HR-046-Ensuite.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83400" y="838200"/>
            <a:ext cx="4195483" cy="7560441"/>
          </a:xfrm>
          <a:prstGeom prst="rect">
            <a:avLst/>
          </a:prstGeom>
        </p:spPr>
      </p:pic>
    </p:spTree>
    <p:extLst>
      <p:ext uri="{BB962C8B-B14F-4D97-AF65-F5344CB8AC3E}">
        <p14:creationId xmlns:p14="http://schemas.microsoft.com/office/powerpoint/2010/main" val="1892287972"/>
      </p:ext>
    </p:extLst>
  </p:cSld>
  <p:clrMapOvr>
    <a:masterClrMapping/>
  </p:clrMapOvr>
  <p:transition xmlns:p14="http://schemas.microsoft.com/office/powerpoint/2010/mai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bwMode="auto">
          <a:xfrm>
            <a:off x="1168400" y="1752600"/>
            <a:ext cx="3886200" cy="5105400"/>
          </a:xfrm>
          <a:prstGeom prst="rect">
            <a:avLst/>
          </a:prstGeom>
          <a:solidFill>
            <a:schemeClr val="accent5"/>
          </a:solidFill>
          <a:ln>
            <a:noFill/>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3200" b="0" i="0" u="none" strike="noStrike" cap="none" normalizeH="0" baseline="0">
              <a:ln>
                <a:noFill/>
              </a:ln>
              <a:solidFill>
                <a:srgbClr val="4A7594"/>
              </a:solidFill>
              <a:effectLst/>
              <a:latin typeface="Helvetica Neue Bold Condensed" charset="0"/>
              <a:ea typeface="ヒラギノ角ゴ ProN W6" charset="0"/>
              <a:cs typeface="ヒラギノ角ゴ ProN W6" charset="0"/>
              <a:sym typeface="Helvetica Neue Bold Condensed" charset="0"/>
            </a:endParaRPr>
          </a:p>
        </p:txBody>
      </p:sp>
      <p:sp>
        <p:nvSpPr>
          <p:cNvPr id="27651" name="Rectangle 3"/>
          <p:cNvSpPr>
            <a:spLocks noGrp="1" noChangeArrowheads="1"/>
          </p:cNvSpPr>
          <p:nvPr>
            <p:ph type="title"/>
          </p:nvPr>
        </p:nvSpPr>
        <p:spPr>
          <a:xfrm>
            <a:off x="1092200" y="8458200"/>
            <a:ext cx="10845800" cy="952500"/>
          </a:xfrm>
          <a:ln/>
        </p:spPr>
        <p:txBody>
          <a:bodyPr/>
          <a:lstStyle/>
          <a:p>
            <a:pPr algn="ctr"/>
            <a:r>
              <a:rPr lang="en-US" sz="4800" dirty="0">
                <a:solidFill>
                  <a:srgbClr val="8CADC5"/>
                </a:solidFill>
                <a:latin typeface="Century Gothic"/>
                <a:cs typeface="Century Gothic"/>
              </a:rPr>
              <a:t>Recommended Drain Placement</a:t>
            </a:r>
          </a:p>
        </p:txBody>
      </p:sp>
      <p:pic>
        <p:nvPicPr>
          <p:cNvPr id="2" name="Picture 1" descr="Bathroom Layout Model (1).pdf"/>
          <p:cNvPicPr>
            <a:picLocks noChangeAspect="1"/>
          </p:cNvPicPr>
          <p:nvPr/>
        </p:nvPicPr>
        <p:blipFill rotWithShape="1">
          <a:blip r:embed="rId2">
            <a:extLst>
              <a:ext uri="{28A0092B-C50C-407E-A947-70E740481C1C}">
                <a14:useLocalDpi xmlns:a14="http://schemas.microsoft.com/office/drawing/2010/main" val="0"/>
              </a:ext>
            </a:extLst>
          </a:blip>
          <a:srcRect l="-908" t="36082" r="51739" b="34458"/>
          <a:stretch/>
        </p:blipFill>
        <p:spPr>
          <a:xfrm rot="16200000">
            <a:off x="681752" y="2391648"/>
            <a:ext cx="5011896" cy="3886200"/>
          </a:xfrm>
          <a:prstGeom prst="rect">
            <a:avLst/>
          </a:prstGeom>
        </p:spPr>
      </p:pic>
      <p:pic>
        <p:nvPicPr>
          <p:cNvPr id="9" name="Picture 8" descr="Pinterest 2.pn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6350000" y="1371600"/>
            <a:ext cx="5380431" cy="6172200"/>
          </a:xfrm>
          <a:prstGeom prst="rect">
            <a:avLst/>
          </a:prstGeom>
        </p:spPr>
      </p:pic>
    </p:spTree>
    <p:extLst>
      <p:ext uri="{BB962C8B-B14F-4D97-AF65-F5344CB8AC3E}">
        <p14:creationId xmlns:p14="http://schemas.microsoft.com/office/powerpoint/2010/main" val="3452275081"/>
      </p:ext>
    </p:extLst>
  </p:cSld>
  <p:clrMapOvr>
    <a:masterClrMapping/>
  </p:clrMapOvr>
  <p:transition xmlns:p14="http://schemas.microsoft.com/office/powerpoint/2010/mai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ChangeArrowheads="1"/>
          </p:cNvSpPr>
          <p:nvPr>
            <p:ph type="title"/>
          </p:nvPr>
        </p:nvSpPr>
        <p:spPr>
          <a:ln/>
        </p:spPr>
        <p:txBody>
          <a:bodyPr/>
          <a:lstStyle/>
          <a:p>
            <a:r>
              <a:rPr lang="en-US" dirty="0">
                <a:latin typeface="Century Gothic"/>
                <a:cs typeface="Century Gothic"/>
              </a:rPr>
              <a:t>O</a:t>
            </a:r>
            <a:r>
              <a:rPr lang="en-US" dirty="0" smtClean="0">
                <a:latin typeface="Century Gothic"/>
                <a:cs typeface="Century Gothic"/>
              </a:rPr>
              <a:t>utdoor </a:t>
            </a:r>
            <a:r>
              <a:rPr lang="en-US" dirty="0">
                <a:latin typeface="Century Gothic"/>
                <a:cs typeface="Century Gothic"/>
              </a:rPr>
              <a:t>A</a:t>
            </a:r>
            <a:r>
              <a:rPr lang="en-US" dirty="0" smtClean="0">
                <a:latin typeface="Century Gothic"/>
                <a:cs typeface="Century Gothic"/>
              </a:rPr>
              <a:t>rchitectural </a:t>
            </a:r>
            <a:r>
              <a:rPr lang="en-US" dirty="0">
                <a:latin typeface="Century Gothic"/>
                <a:cs typeface="Century Gothic"/>
              </a:rPr>
              <a:t>T</a:t>
            </a:r>
            <a:r>
              <a:rPr lang="en-US" dirty="0" smtClean="0">
                <a:latin typeface="Century Gothic"/>
                <a:cs typeface="Century Gothic"/>
              </a:rPr>
              <a:t>rench </a:t>
            </a:r>
            <a:r>
              <a:rPr lang="en-US" dirty="0">
                <a:latin typeface="Century Gothic"/>
                <a:cs typeface="Century Gothic"/>
              </a:rPr>
              <a:t>D</a:t>
            </a:r>
            <a:r>
              <a:rPr lang="en-US" dirty="0" smtClean="0">
                <a:latin typeface="Century Gothic"/>
                <a:cs typeface="Century Gothic"/>
              </a:rPr>
              <a:t>rains</a:t>
            </a:r>
            <a:r>
              <a:rPr lang="en-US" dirty="0"/>
              <a:t>	</a:t>
            </a:r>
          </a:p>
        </p:txBody>
      </p:sp>
      <p:sp>
        <p:nvSpPr>
          <p:cNvPr id="62467" name="Rectangle 3"/>
          <p:cNvSpPr>
            <a:spLocks noGrp="1" noChangeArrowheads="1"/>
          </p:cNvSpPr>
          <p:nvPr>
            <p:ph idx="1"/>
          </p:nvPr>
        </p:nvSpPr>
        <p:spPr>
          <a:xfrm>
            <a:off x="635000" y="8305800"/>
            <a:ext cx="11607800" cy="1612900"/>
          </a:xfrm>
          <a:ln/>
        </p:spPr>
        <p:txBody>
          <a:bodyPr/>
          <a:lstStyle/>
          <a:p>
            <a:r>
              <a:rPr lang="en-US" sz="5400" dirty="0" smtClean="0">
                <a:solidFill>
                  <a:schemeClr val="bg1">
                    <a:lumMod val="60000"/>
                    <a:lumOff val="40000"/>
                  </a:schemeClr>
                </a:solidFill>
                <a:latin typeface="Century Gothic"/>
                <a:cs typeface="Century Gothic"/>
              </a:rPr>
              <a:t>Outdoor Installations</a:t>
            </a:r>
            <a:endParaRPr lang="en-US" sz="5400" dirty="0">
              <a:solidFill>
                <a:schemeClr val="bg1">
                  <a:lumMod val="60000"/>
                  <a:lumOff val="40000"/>
                </a:schemeClr>
              </a:solidFill>
              <a:latin typeface="Century Gothic"/>
              <a:cs typeface="Century Gothic"/>
            </a:endParaRPr>
          </a:p>
        </p:txBody>
      </p:sp>
      <p:pic>
        <p:nvPicPr>
          <p:cNvPr id="6" name="Picture 11" descr="AG 65 Pools 2"/>
          <p:cNvPicPr>
            <a:picLocks noChangeAspect="1" noChangeArrowheads="1"/>
          </p:cNvPicPr>
          <p:nvPr/>
        </p:nvPicPr>
        <p:blipFill>
          <a:blip r:embed="rId2" cstate="print">
            <a:extLst>
              <a:ext uri="{28A0092B-C50C-407E-A947-70E740481C1C}">
                <a14:useLocalDpi xmlns:a14="http://schemas.microsoft.com/office/drawing/2010/main"/>
              </a:ext>
            </a:extLst>
          </a:blip>
          <a:srcRect/>
          <a:stretch>
            <a:fillRect/>
          </a:stretch>
        </p:blipFill>
        <p:spPr bwMode="auto">
          <a:xfrm>
            <a:off x="1016000" y="609600"/>
            <a:ext cx="11125200" cy="7415184"/>
          </a:xfrm>
          <a:prstGeom prst="rect">
            <a:avLst/>
          </a:prstGeom>
        </p:spPr>
      </p:pic>
    </p:spTree>
  </p:cSld>
  <p:clrMapOvr>
    <a:masterClrMapping/>
  </p:clrMapOvr>
  <p:transition xmlns:p14="http://schemas.microsoft.com/office/powerpoint/2010/mai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Rectangle 1"/>
          <p:cNvSpPr>
            <a:spLocks noGrp="1" noChangeArrowheads="1"/>
          </p:cNvSpPr>
          <p:nvPr>
            <p:ph type="title"/>
          </p:nvPr>
        </p:nvSpPr>
        <p:spPr>
          <a:xfrm>
            <a:off x="330200" y="533400"/>
            <a:ext cx="11703050" cy="1625600"/>
          </a:xfrm>
          <a:ln/>
        </p:spPr>
        <p:txBody>
          <a:bodyPr/>
          <a:lstStyle/>
          <a:p>
            <a:pPr marL="407988"/>
            <a:r>
              <a:rPr lang="en-US" sz="6000" dirty="0" smtClean="0">
                <a:solidFill>
                  <a:srgbClr val="8CADC5"/>
                </a:solidFill>
                <a:latin typeface="Century Gothic"/>
                <a:cs typeface="Century Gothic"/>
              </a:rPr>
              <a:t>Traditional Shower Drain </a:t>
            </a:r>
            <a:r>
              <a:rPr lang="en-US" sz="6400" dirty="0" smtClean="0">
                <a:solidFill>
                  <a:srgbClr val="DAEDEF"/>
                </a:solidFill>
                <a:cs typeface="Helvetica Neue Bold Condensed" charset="0"/>
              </a:rPr>
              <a:t/>
            </a:r>
            <a:br>
              <a:rPr lang="en-US" sz="6400" dirty="0" smtClean="0">
                <a:solidFill>
                  <a:srgbClr val="DAEDEF"/>
                </a:solidFill>
                <a:cs typeface="Helvetica Neue Bold Condensed" charset="0"/>
              </a:rPr>
            </a:br>
            <a:endParaRPr lang="en-US" sz="2800" dirty="0">
              <a:solidFill>
                <a:srgbClr val="FFFFFF"/>
              </a:solidFill>
            </a:endParaRPr>
          </a:p>
        </p:txBody>
      </p:sp>
      <p:pic>
        <p:nvPicPr>
          <p:cNvPr id="3" name="Picture 2" descr="TD 15 Illustration .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58999" y="2057400"/>
            <a:ext cx="8776447" cy="6781800"/>
          </a:xfrm>
          <a:prstGeom prst="rect">
            <a:avLst/>
          </a:prstGeom>
        </p:spPr>
      </p:pic>
    </p:spTree>
    <p:extLst>
      <p:ext uri="{BB962C8B-B14F-4D97-AF65-F5344CB8AC3E}">
        <p14:creationId xmlns:p14="http://schemas.microsoft.com/office/powerpoint/2010/main" val="316009413"/>
      </p:ext>
    </p:extLst>
  </p:cSld>
  <p:clrMapOvr>
    <a:masterClrMapping/>
  </p:clrMapOvr>
  <p:transition xmlns:p14="http://schemas.microsoft.com/office/powerpoint/2010/mai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635000" y="533400"/>
            <a:ext cx="9525000" cy="1652587"/>
          </a:xfrm>
        </p:spPr>
        <p:txBody>
          <a:bodyPr/>
          <a:lstStyle/>
          <a:p>
            <a:r>
              <a:rPr lang="en-US" sz="6000" b="0" dirty="0" smtClean="0">
                <a:solidFill>
                  <a:srgbClr val="8CADC5"/>
                </a:solidFill>
                <a:latin typeface="Century Gothic"/>
                <a:cs typeface="Century Gothic"/>
              </a:rPr>
              <a:t>Storm Drainage &amp; Landscape</a:t>
            </a:r>
            <a:endParaRPr lang="en-US" sz="6000" b="0" dirty="0">
              <a:solidFill>
                <a:srgbClr val="8CADC5"/>
              </a:solidFill>
              <a:latin typeface="Century Gothic"/>
              <a:cs typeface="Century Gothic"/>
            </a:endParaRPr>
          </a:p>
        </p:txBody>
      </p:sp>
      <p:pic>
        <p:nvPicPr>
          <p:cNvPr id="15" name="Content Placeholder 14" descr="patio shot.bmp"/>
          <p:cNvPicPr>
            <a:picLocks noGrp="1" noChangeAspect="1"/>
          </p:cNvPicPr>
          <p:nvPr>
            <p:ph idx="1"/>
          </p:nvPr>
        </p:nvPicPr>
        <p:blipFill>
          <a:blip r:embed="rId2" cstate="screen">
            <a:extLst>
              <a:ext uri="{28A0092B-C50C-407E-A947-70E740481C1C}">
                <a14:useLocalDpi xmlns:a14="http://schemas.microsoft.com/office/drawing/2010/main"/>
              </a:ext>
            </a:extLst>
          </a:blip>
          <a:srcRect t="-35876" b="-35876"/>
          <a:stretch>
            <a:fillRect/>
          </a:stretch>
        </p:blipFill>
        <p:spPr>
          <a:xfrm>
            <a:off x="4445000" y="914400"/>
            <a:ext cx="8077200" cy="9248474"/>
          </a:xfrm>
        </p:spPr>
      </p:pic>
      <p:pic>
        <p:nvPicPr>
          <p:cNvPr id="12" name="Picture 4"/>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635001" y="2819400"/>
            <a:ext cx="3657600" cy="54944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a:tailEnd/>
              </a14:hiddenLine>
            </a:ext>
          </a:extLst>
        </p:spPr>
      </p:pic>
    </p:spTree>
    <p:extLst>
      <p:ext uri="{BB962C8B-B14F-4D97-AF65-F5344CB8AC3E}">
        <p14:creationId xmlns:p14="http://schemas.microsoft.com/office/powerpoint/2010/main" val="3566476213"/>
      </p:ext>
    </p:extLst>
  </p:cSld>
  <p:clrMapOvr>
    <a:masterClrMapping/>
  </p:clrMapOvr>
  <p:transition xmlns:p14="http://schemas.microsoft.com/office/powerpoint/2010/mai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58800" y="228600"/>
            <a:ext cx="11703050" cy="1295400"/>
          </a:xfrm>
        </p:spPr>
        <p:txBody>
          <a:bodyPr/>
          <a:lstStyle/>
          <a:p>
            <a:r>
              <a:rPr lang="en-US" sz="6000" dirty="0" smtClean="0">
                <a:solidFill>
                  <a:schemeClr val="bg1">
                    <a:lumMod val="60000"/>
                    <a:lumOff val="40000"/>
                  </a:schemeClr>
                </a:solidFill>
                <a:latin typeface="Century Gothic"/>
                <a:cs typeface="Century Gothic"/>
              </a:rPr>
              <a:t>Patios &amp; Balconies</a:t>
            </a:r>
            <a:endParaRPr lang="en-US" sz="6000" dirty="0">
              <a:solidFill>
                <a:schemeClr val="bg1">
                  <a:lumMod val="60000"/>
                  <a:lumOff val="40000"/>
                </a:schemeClr>
              </a:solidFill>
              <a:latin typeface="Century Gothic"/>
              <a:cs typeface="Century Gothic"/>
            </a:endParaRPr>
          </a:p>
        </p:txBody>
      </p:sp>
      <p:pic>
        <p:nvPicPr>
          <p:cNvPr id="6" name="Content Placeholder 6" descr="AG 65 Pools and paved areas Applic. page.jpg"/>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bwMode="auto">
          <a:xfrm>
            <a:off x="5969000" y="1752600"/>
            <a:ext cx="6521866" cy="7467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pic>
      <p:pic>
        <p:nvPicPr>
          <p:cNvPr id="7" name="Picture 6" descr="92NtKiamaDr.17web.jp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558800" y="1752600"/>
            <a:ext cx="4942713" cy="7432651"/>
          </a:xfrm>
          <a:prstGeom prst="rect">
            <a:avLst/>
          </a:prstGeom>
        </p:spPr>
      </p:pic>
    </p:spTree>
    <p:extLst>
      <p:ext uri="{BB962C8B-B14F-4D97-AF65-F5344CB8AC3E}">
        <p14:creationId xmlns:p14="http://schemas.microsoft.com/office/powerpoint/2010/main" val="2721092480"/>
      </p:ext>
    </p:extLst>
  </p:cSld>
  <p:clrMapOvr>
    <a:masterClrMapping/>
  </p:clrMapOvr>
  <p:transition xmlns:p14="http://schemas.microsoft.com/office/powerpoint/2010/mai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Rectangle 1"/>
          <p:cNvSpPr>
            <a:spLocks noGrp="1" noChangeArrowheads="1"/>
          </p:cNvSpPr>
          <p:nvPr>
            <p:ph type="title"/>
          </p:nvPr>
        </p:nvSpPr>
        <p:spPr>
          <a:xfrm>
            <a:off x="1320800" y="3200400"/>
            <a:ext cx="10541000" cy="1905000"/>
          </a:xfrm>
          <a:ln/>
        </p:spPr>
        <p:txBody>
          <a:bodyPr/>
          <a:lstStyle/>
          <a:p>
            <a:pPr algn="ctr"/>
            <a:r>
              <a:rPr lang="en-US" sz="6000" dirty="0" err="1" smtClean="0">
                <a:solidFill>
                  <a:srgbClr val="8CADC5"/>
                </a:solidFill>
                <a:latin typeface="Century Gothic"/>
                <a:cs typeface="Century Gothic"/>
              </a:rPr>
              <a:t>Pricebook</a:t>
            </a:r>
            <a:endParaRPr lang="en-US" sz="6000" dirty="0">
              <a:solidFill>
                <a:srgbClr val="8CADC5"/>
              </a:solidFill>
              <a:latin typeface="Century Gothic"/>
              <a:cs typeface="Century Gothic"/>
            </a:endParaRPr>
          </a:p>
        </p:txBody>
      </p:sp>
    </p:spTree>
  </p:cSld>
  <p:clrMapOvr>
    <a:masterClrMapping/>
  </p:clrMapOvr>
  <p:transition xmlns:p14="http://schemas.microsoft.com/office/powerpoint/2010/mai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p:cNvSpPr>
            <a:spLocks noGrp="1"/>
          </p:cNvSpPr>
          <p:nvPr>
            <p:ph type="title"/>
          </p:nvPr>
        </p:nvSpPr>
        <p:spPr>
          <a:xfrm>
            <a:off x="558800" y="228600"/>
            <a:ext cx="10922000" cy="1447800"/>
          </a:xfrm>
        </p:spPr>
        <p:txBody>
          <a:bodyPr/>
          <a:lstStyle/>
          <a:p>
            <a:r>
              <a:rPr lang="en-US" sz="6000" dirty="0" smtClean="0">
                <a:solidFill>
                  <a:schemeClr val="bg1">
                    <a:lumMod val="60000"/>
                    <a:lumOff val="40000"/>
                  </a:schemeClr>
                </a:solidFill>
                <a:latin typeface="Century Gothic"/>
                <a:cs typeface="Century Gothic"/>
              </a:rPr>
              <a:t>Linear Drains</a:t>
            </a:r>
            <a:endParaRPr lang="en-US" sz="6000" dirty="0">
              <a:solidFill>
                <a:schemeClr val="bg1">
                  <a:lumMod val="60000"/>
                  <a:lumOff val="40000"/>
                </a:schemeClr>
              </a:solidFill>
              <a:latin typeface="Century Gothic"/>
              <a:cs typeface="Century Gothic"/>
            </a:endParaRPr>
          </a:p>
        </p:txBody>
      </p:sp>
      <p:sp>
        <p:nvSpPr>
          <p:cNvPr id="17" name="Rectangle 3"/>
          <p:cNvSpPr>
            <a:spLocks noGrp="1"/>
          </p:cNvSpPr>
          <p:nvPr>
            <p:ph idx="1"/>
          </p:nvPr>
        </p:nvSpPr>
        <p:spPr bwMode="auto">
          <a:xfrm>
            <a:off x="863600" y="2209800"/>
            <a:ext cx="5334000" cy="61214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a:bodyPr>
          <a:lstStyle/>
          <a:p>
            <a:pPr marL="342900" indent="-342900">
              <a:buFont typeface="Arial"/>
              <a:buChar char="•"/>
            </a:pPr>
            <a:r>
              <a:rPr lang="en-US" sz="2800" dirty="0">
                <a:solidFill>
                  <a:srgbClr val="FFFFFF"/>
                </a:solidFill>
                <a:latin typeface="Century Gothic" charset="0"/>
              </a:rPr>
              <a:t>Slope the floor in one direction towards the </a:t>
            </a:r>
            <a:r>
              <a:rPr lang="en-US" sz="2800" dirty="0" smtClean="0">
                <a:solidFill>
                  <a:srgbClr val="FFFFFF"/>
                </a:solidFill>
                <a:latin typeface="Century Gothic" charset="0"/>
              </a:rPr>
              <a:t>drain</a:t>
            </a:r>
            <a:br>
              <a:rPr lang="en-US" sz="2800" dirty="0" smtClean="0">
                <a:solidFill>
                  <a:srgbClr val="FFFFFF"/>
                </a:solidFill>
                <a:latin typeface="Century Gothic" charset="0"/>
              </a:rPr>
            </a:br>
            <a:endParaRPr lang="en-US" sz="2800" dirty="0" smtClean="0">
              <a:solidFill>
                <a:srgbClr val="FFFFFF"/>
              </a:solidFill>
              <a:latin typeface="Century Gothic" charset="0"/>
            </a:endParaRPr>
          </a:p>
          <a:p>
            <a:pPr marL="342900" indent="-342900">
              <a:buFont typeface="Arial"/>
              <a:buChar char="•"/>
            </a:pPr>
            <a:r>
              <a:rPr lang="en-US" sz="2800" dirty="0">
                <a:solidFill>
                  <a:srgbClr val="FFFFFF"/>
                </a:solidFill>
                <a:latin typeface="Century Gothic" charset="0"/>
              </a:rPr>
              <a:t>Use large format tile, stone slab or solid surface </a:t>
            </a:r>
            <a:r>
              <a:rPr lang="en-US" sz="2800" dirty="0" smtClean="0">
                <a:solidFill>
                  <a:srgbClr val="FFFFFF"/>
                </a:solidFill>
                <a:latin typeface="Century Gothic" charset="0"/>
              </a:rPr>
              <a:t>material</a:t>
            </a:r>
            <a:br>
              <a:rPr lang="en-US" sz="2800" dirty="0" smtClean="0">
                <a:solidFill>
                  <a:srgbClr val="FFFFFF"/>
                </a:solidFill>
                <a:latin typeface="Century Gothic" charset="0"/>
              </a:rPr>
            </a:br>
            <a:endParaRPr lang="en-US" sz="2800" dirty="0" smtClean="0">
              <a:solidFill>
                <a:srgbClr val="FFFFFF"/>
              </a:solidFill>
              <a:latin typeface="Century Gothic" charset="0"/>
            </a:endParaRPr>
          </a:p>
          <a:p>
            <a:pPr marL="342900" indent="-342900">
              <a:buFont typeface="Arial"/>
              <a:buChar char="•"/>
            </a:pPr>
            <a:r>
              <a:rPr lang="en-US" sz="2800" dirty="0" smtClean="0">
                <a:solidFill>
                  <a:srgbClr val="FFFFFF"/>
                </a:solidFill>
                <a:latin typeface="Century Gothic" charset="0"/>
              </a:rPr>
              <a:t>Create </a:t>
            </a:r>
            <a:r>
              <a:rPr lang="en-US" sz="2800" dirty="0" smtClean="0">
                <a:solidFill>
                  <a:srgbClr val="FFFFFF"/>
                </a:solidFill>
                <a:effectLst/>
                <a:latin typeface="Century Gothic" charset="0"/>
              </a:rPr>
              <a:t>a barrier-free or </a:t>
            </a:r>
            <a:r>
              <a:rPr lang="en-US" sz="2800" dirty="0" err="1" smtClean="0">
                <a:solidFill>
                  <a:srgbClr val="FFFFFF"/>
                </a:solidFill>
                <a:effectLst/>
                <a:latin typeface="Century Gothic" charset="0"/>
              </a:rPr>
              <a:t>curbless</a:t>
            </a:r>
            <a:r>
              <a:rPr lang="en-US" sz="2800" dirty="0" smtClean="0">
                <a:solidFill>
                  <a:srgbClr val="FFFFFF"/>
                </a:solidFill>
                <a:effectLst/>
                <a:latin typeface="Century Gothic" charset="0"/>
              </a:rPr>
              <a:t> shower</a:t>
            </a:r>
            <a:br>
              <a:rPr lang="en-US" sz="2800" dirty="0" smtClean="0">
                <a:solidFill>
                  <a:srgbClr val="FFFFFF"/>
                </a:solidFill>
                <a:effectLst/>
                <a:latin typeface="Century Gothic" charset="0"/>
              </a:rPr>
            </a:br>
            <a:endParaRPr lang="en-US" sz="2800" dirty="0">
              <a:solidFill>
                <a:srgbClr val="FFFFFF"/>
              </a:solidFill>
              <a:latin typeface="Century Gothic" charset="0"/>
            </a:endParaRPr>
          </a:p>
          <a:p>
            <a:pPr marL="342900" indent="-342900">
              <a:buFont typeface="Arial"/>
              <a:buChar char="•"/>
            </a:pPr>
            <a:r>
              <a:rPr lang="en-US" sz="2800" dirty="0" smtClean="0">
                <a:solidFill>
                  <a:srgbClr val="FFFFFF"/>
                </a:solidFill>
                <a:effectLst/>
                <a:latin typeface="Century Gothic" charset="0"/>
              </a:rPr>
              <a:t>Drain is now a design element</a:t>
            </a:r>
            <a:endParaRPr lang="en-US" sz="2800" dirty="0">
              <a:solidFill>
                <a:srgbClr val="FFFFFF"/>
              </a:solidFill>
              <a:effectLst/>
              <a:latin typeface="Century Gothic" charset="0"/>
            </a:endParaRPr>
          </a:p>
        </p:txBody>
      </p:sp>
      <p:pic>
        <p:nvPicPr>
          <p:cNvPr id="2" name="Picture 1" descr="Stormtech Oct 2012_DSC2159.jpg"/>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578600" y="1752600"/>
            <a:ext cx="5486790" cy="6858000"/>
          </a:xfrm>
          <a:prstGeom prst="rect">
            <a:avLst/>
          </a:prstGeom>
        </p:spPr>
      </p:pic>
    </p:spTree>
    <p:extLst>
      <p:ext uri="{BB962C8B-B14F-4D97-AF65-F5344CB8AC3E}">
        <p14:creationId xmlns:p14="http://schemas.microsoft.com/office/powerpoint/2010/main" val="598071342"/>
      </p:ext>
    </p:extLst>
  </p:cSld>
  <p:clrMapOvr>
    <a:masterClrMapping/>
  </p:clrMapOvr>
  <p:transition xmlns:p14="http://schemas.microsoft.com/office/powerpoint/2010/mai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87400" y="1905000"/>
            <a:ext cx="11055350" cy="2090737"/>
          </a:xfrm>
        </p:spPr>
        <p:txBody>
          <a:bodyPr/>
          <a:lstStyle/>
          <a:p>
            <a:pPr algn="ctr"/>
            <a:r>
              <a:rPr lang="en-US" dirty="0" smtClean="0">
                <a:solidFill>
                  <a:schemeClr val="bg1">
                    <a:lumMod val="60000"/>
                    <a:lumOff val="40000"/>
                  </a:schemeClr>
                </a:solidFill>
                <a:latin typeface="Century Gothic"/>
                <a:cs typeface="Century Gothic"/>
              </a:rPr>
              <a:t>How Do I Choose?</a:t>
            </a:r>
            <a:endParaRPr lang="en-US" dirty="0">
              <a:solidFill>
                <a:schemeClr val="bg1">
                  <a:lumMod val="60000"/>
                  <a:lumOff val="40000"/>
                </a:schemeClr>
              </a:solidFill>
              <a:latin typeface="Century Gothic"/>
              <a:cs typeface="Century Gothic"/>
            </a:endParaRPr>
          </a:p>
        </p:txBody>
      </p:sp>
      <p:sp>
        <p:nvSpPr>
          <p:cNvPr id="3" name="Subtitle 2"/>
          <p:cNvSpPr>
            <a:spLocks noGrp="1"/>
          </p:cNvSpPr>
          <p:nvPr>
            <p:ph type="subTitle" idx="1"/>
          </p:nvPr>
        </p:nvSpPr>
        <p:spPr>
          <a:xfrm>
            <a:off x="1854200" y="4800600"/>
            <a:ext cx="9102725" cy="2492375"/>
          </a:xfrm>
        </p:spPr>
        <p:txBody>
          <a:bodyPr/>
          <a:lstStyle/>
          <a:p>
            <a:r>
              <a:rPr lang="en-US" sz="4800" dirty="0">
                <a:solidFill>
                  <a:srgbClr val="FFFFFF"/>
                </a:solidFill>
                <a:latin typeface="Century Gothic"/>
                <a:cs typeface="Century Gothic"/>
              </a:rPr>
              <a:t>Which </a:t>
            </a:r>
            <a:r>
              <a:rPr lang="en-US" sz="4800" dirty="0" smtClean="0">
                <a:solidFill>
                  <a:srgbClr val="FFFFFF"/>
                </a:solidFill>
                <a:latin typeface="Century Gothic"/>
                <a:cs typeface="Century Gothic"/>
              </a:rPr>
              <a:t>one do </a:t>
            </a:r>
            <a:r>
              <a:rPr lang="en-US" sz="4800" dirty="0">
                <a:solidFill>
                  <a:srgbClr val="FFFFFF"/>
                </a:solidFill>
                <a:latin typeface="Century Gothic"/>
                <a:cs typeface="Century Gothic"/>
              </a:rPr>
              <a:t>I like</a:t>
            </a:r>
            <a:r>
              <a:rPr lang="en-US" sz="4800" dirty="0" smtClean="0">
                <a:solidFill>
                  <a:srgbClr val="FFFFFF"/>
                </a:solidFill>
                <a:latin typeface="Century Gothic"/>
                <a:cs typeface="Century Gothic"/>
              </a:rPr>
              <a:t>?</a:t>
            </a:r>
          </a:p>
          <a:p>
            <a:r>
              <a:rPr lang="en-US" sz="4800" dirty="0" smtClean="0">
                <a:solidFill>
                  <a:srgbClr val="FFFFFF"/>
                </a:solidFill>
                <a:latin typeface="Century Gothic"/>
                <a:cs typeface="Century Gothic"/>
              </a:rPr>
              <a:t>Which one do I need?</a:t>
            </a:r>
            <a:br>
              <a:rPr lang="en-US" sz="4800" dirty="0" smtClean="0">
                <a:solidFill>
                  <a:srgbClr val="FFFFFF"/>
                </a:solidFill>
                <a:latin typeface="Century Gothic"/>
                <a:cs typeface="Century Gothic"/>
              </a:rPr>
            </a:br>
            <a:endParaRPr lang="en-US" sz="3200" dirty="0" smtClean="0">
              <a:solidFill>
                <a:srgbClr val="FFFFFF"/>
              </a:solidFill>
              <a:latin typeface="Century Gothic"/>
              <a:cs typeface="Century Gothic"/>
            </a:endParaRPr>
          </a:p>
        </p:txBody>
      </p:sp>
    </p:spTree>
    <p:extLst>
      <p:ext uri="{BB962C8B-B14F-4D97-AF65-F5344CB8AC3E}">
        <p14:creationId xmlns:p14="http://schemas.microsoft.com/office/powerpoint/2010/main" val="1321752723"/>
      </p:ext>
    </p:extLst>
  </p:cSld>
  <p:clrMapOvr>
    <a:masterClrMapping/>
  </p:clrMapOvr>
  <p:transition xmlns:p14="http://schemas.microsoft.com/office/powerpoint/2010/mai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58800" y="381000"/>
            <a:ext cx="10541000" cy="1371600"/>
          </a:xfrm>
        </p:spPr>
        <p:txBody>
          <a:bodyPr/>
          <a:lstStyle/>
          <a:p>
            <a:r>
              <a:rPr lang="en-US" sz="6000" dirty="0" smtClean="0">
                <a:solidFill>
                  <a:srgbClr val="8CADC5"/>
                </a:solidFill>
                <a:latin typeface="Century Gothic"/>
                <a:cs typeface="Century Gothic"/>
              </a:rPr>
              <a:t>Decorative Top Grates</a:t>
            </a:r>
            <a:endParaRPr lang="en-US" sz="6000" dirty="0">
              <a:solidFill>
                <a:srgbClr val="8CADC5"/>
              </a:solidFill>
              <a:latin typeface="Century Gothic"/>
              <a:cs typeface="Century Gothic"/>
            </a:endParaRPr>
          </a:p>
        </p:txBody>
      </p:sp>
      <p:pic>
        <p:nvPicPr>
          <p:cNvPr id="5" name="Content Placeholder 8" descr="FFAS 65 P White Stripe 8 LR.jpg"/>
          <p:cNvPicPr>
            <a:picLocks noGrp="1" noChangeAspect="1"/>
          </p:cNvPicPr>
          <p:nvPr>
            <p:ph idx="1"/>
          </p:nvPr>
        </p:nvPicPr>
        <p:blipFill rotWithShape="1">
          <a:blip r:embed="rId2" cstate="screen">
            <a:extLst>
              <a:ext uri="{28A0092B-C50C-407E-A947-70E740481C1C}">
                <a14:useLocalDpi xmlns:a14="http://schemas.microsoft.com/office/drawing/2010/main"/>
              </a:ext>
            </a:extLst>
          </a:blip>
          <a:srcRect/>
          <a:stretch/>
        </p:blipFill>
        <p:spPr>
          <a:xfrm>
            <a:off x="558800" y="1981200"/>
            <a:ext cx="4013200" cy="3093920"/>
          </a:xfrm>
        </p:spPr>
      </p:pic>
      <p:pic>
        <p:nvPicPr>
          <p:cNvPr id="6" name="Content Placeholder 10" descr="TIFAS 65 White 4 HR Soap+Hand Overhead HR.jpg"/>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558800" y="5257800"/>
            <a:ext cx="5490383" cy="2971800"/>
          </a:xfrm>
          <a:prstGeom prst="rect">
            <a:avLst/>
          </a:prstGeom>
        </p:spPr>
      </p:pic>
      <p:pic>
        <p:nvPicPr>
          <p:cNvPr id="8" name="Content Placeholder 11" descr="FF-FX ED 65 S Cement 2 LR.jpg"/>
          <p:cNvPicPr>
            <a:picLocks noChangeAspect="1"/>
          </p:cNvPicPr>
          <p:nvPr/>
        </p:nvPicPr>
        <p:blipFill rotWithShape="1">
          <a:blip r:embed="rId4" cstate="screen">
            <a:extLst>
              <a:ext uri="{28A0092B-C50C-407E-A947-70E740481C1C}">
                <a14:useLocalDpi xmlns:a14="http://schemas.microsoft.com/office/drawing/2010/main"/>
              </a:ext>
            </a:extLst>
          </a:blip>
          <a:srcRect l="29152"/>
          <a:stretch/>
        </p:blipFill>
        <p:spPr>
          <a:xfrm>
            <a:off x="4673600" y="1981200"/>
            <a:ext cx="4016043" cy="3070486"/>
          </a:xfrm>
          <a:prstGeom prst="rect">
            <a:avLst/>
          </a:prstGeom>
        </p:spPr>
      </p:pic>
      <p:pic>
        <p:nvPicPr>
          <p:cNvPr id="3" name="Picture 2" descr="Punched Hex_03.jpg"/>
          <p:cNvPicPr>
            <a:picLocks noChangeAspect="1"/>
          </p:cNvPicPr>
          <p:nvPr/>
        </p:nvPicPr>
        <p:blipFill rotWithShape="1">
          <a:blip r:embed="rId5">
            <a:extLst>
              <a:ext uri="{28A0092B-C50C-407E-A947-70E740481C1C}">
                <a14:useLocalDpi xmlns:a14="http://schemas.microsoft.com/office/drawing/2010/main" val="0"/>
              </a:ext>
            </a:extLst>
          </a:blip>
          <a:srcRect l="25732" t="10776" r="28175" b="27424"/>
          <a:stretch/>
        </p:blipFill>
        <p:spPr>
          <a:xfrm>
            <a:off x="8788400" y="1981200"/>
            <a:ext cx="3752780" cy="3049505"/>
          </a:xfrm>
          <a:prstGeom prst="rect">
            <a:avLst/>
          </a:prstGeom>
        </p:spPr>
      </p:pic>
      <p:pic>
        <p:nvPicPr>
          <p:cNvPr id="7" name="Picture 6" descr="MN with Logo.png"/>
          <p:cNvPicPr>
            <a:picLocks noChangeAspect="1"/>
          </p:cNvPicPr>
          <p:nvPr/>
        </p:nvPicPr>
        <p:blipFill rotWithShape="1">
          <a:blip r:embed="rId6">
            <a:extLst>
              <a:ext uri="{28A0092B-C50C-407E-A947-70E740481C1C}">
                <a14:useLocalDpi xmlns:a14="http://schemas.microsoft.com/office/drawing/2010/main" val="0"/>
              </a:ext>
            </a:extLst>
          </a:blip>
          <a:srcRect l="52483" t="85735"/>
          <a:stretch/>
        </p:blipFill>
        <p:spPr>
          <a:xfrm>
            <a:off x="8788401" y="1981200"/>
            <a:ext cx="3048000" cy="553677"/>
          </a:xfrm>
          <a:prstGeom prst="rect">
            <a:avLst/>
          </a:prstGeom>
        </p:spPr>
      </p:pic>
      <p:sp>
        <p:nvSpPr>
          <p:cNvPr id="10" name="Rectangle 3"/>
          <p:cNvSpPr txBox="1">
            <a:spLocks/>
          </p:cNvSpPr>
          <p:nvPr/>
        </p:nvSpPr>
        <p:spPr bwMode="auto">
          <a:xfrm>
            <a:off x="7493000" y="5410200"/>
            <a:ext cx="4953000" cy="3657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t" anchorCtr="0" compatLnSpc="1">
            <a:prstTxWarp prst="textNoShape">
              <a:avLst/>
            </a:prstTxWarp>
            <a:normAutofit fontScale="92500" lnSpcReduction="10000"/>
          </a:bodyPr>
          <a:lstStyle>
            <a:lvl1pPr algn="l" rtl="0" fontAlgn="base">
              <a:spcBef>
                <a:spcPct val="0"/>
              </a:spcBef>
              <a:spcAft>
                <a:spcPct val="0"/>
              </a:spcAft>
              <a:defRPr sz="3200">
                <a:solidFill>
                  <a:srgbClr val="5483A6"/>
                </a:solidFill>
                <a:latin typeface="Century Gothic"/>
                <a:ea typeface="+mn-ea"/>
                <a:cs typeface="Century Gothic"/>
                <a:sym typeface="Helvetica Neue Bold Condensed" charset="0"/>
              </a:defRPr>
            </a:lvl1pPr>
            <a:lvl2pPr algn="l" rtl="0" fontAlgn="base">
              <a:spcBef>
                <a:spcPct val="0"/>
              </a:spcBef>
              <a:spcAft>
                <a:spcPct val="0"/>
              </a:spcAft>
              <a:defRPr sz="3200">
                <a:solidFill>
                  <a:srgbClr val="5483A6"/>
                </a:solidFill>
                <a:latin typeface="Century Gothic"/>
                <a:ea typeface="+mn-ea"/>
                <a:cs typeface="Century Gothic"/>
                <a:sym typeface="Helvetica Neue Bold Condensed" charset="0"/>
              </a:defRPr>
            </a:lvl2pPr>
            <a:lvl3pPr algn="l" rtl="0" fontAlgn="base">
              <a:spcBef>
                <a:spcPct val="0"/>
              </a:spcBef>
              <a:spcAft>
                <a:spcPct val="0"/>
              </a:spcAft>
              <a:defRPr sz="3200">
                <a:solidFill>
                  <a:srgbClr val="5483A6"/>
                </a:solidFill>
                <a:latin typeface="Century Gothic"/>
                <a:ea typeface="+mn-ea"/>
                <a:cs typeface="Century Gothic"/>
                <a:sym typeface="Helvetica Neue Bold Condensed" charset="0"/>
              </a:defRPr>
            </a:lvl3pPr>
            <a:lvl4pPr algn="l" rtl="0" fontAlgn="base">
              <a:spcBef>
                <a:spcPct val="0"/>
              </a:spcBef>
              <a:spcAft>
                <a:spcPct val="0"/>
              </a:spcAft>
              <a:defRPr sz="3200">
                <a:solidFill>
                  <a:srgbClr val="5483A6"/>
                </a:solidFill>
                <a:latin typeface="Century Gothic"/>
                <a:ea typeface="+mn-ea"/>
                <a:cs typeface="Century Gothic"/>
                <a:sym typeface="Helvetica Neue Bold Condensed" charset="0"/>
              </a:defRPr>
            </a:lvl4pPr>
            <a:lvl5pPr algn="l" rtl="0" fontAlgn="base">
              <a:spcBef>
                <a:spcPct val="0"/>
              </a:spcBef>
              <a:spcAft>
                <a:spcPct val="0"/>
              </a:spcAft>
              <a:defRPr sz="3200">
                <a:solidFill>
                  <a:srgbClr val="5483A6"/>
                </a:solidFill>
                <a:latin typeface="Century Gothic"/>
                <a:ea typeface="+mn-ea"/>
                <a:cs typeface="Century Gothic"/>
                <a:sym typeface="Helvetica Neue Bold Condensed" charset="0"/>
              </a:defRPr>
            </a:lvl5pPr>
            <a:lvl6pPr marL="457200" algn="l" rtl="0" fontAlgn="base">
              <a:spcBef>
                <a:spcPct val="0"/>
              </a:spcBef>
              <a:spcAft>
                <a:spcPct val="0"/>
              </a:spcAft>
              <a:defRPr sz="4600">
                <a:solidFill>
                  <a:srgbClr val="5483A6"/>
                </a:solidFill>
                <a:latin typeface="+mn-lt"/>
                <a:ea typeface="+mn-ea"/>
                <a:cs typeface="+mn-cs"/>
                <a:sym typeface="Helvetica Neue Bold Condensed" charset="0"/>
              </a:defRPr>
            </a:lvl6pPr>
            <a:lvl7pPr marL="914400" algn="l" rtl="0" fontAlgn="base">
              <a:spcBef>
                <a:spcPct val="0"/>
              </a:spcBef>
              <a:spcAft>
                <a:spcPct val="0"/>
              </a:spcAft>
              <a:defRPr sz="4600">
                <a:solidFill>
                  <a:srgbClr val="5483A6"/>
                </a:solidFill>
                <a:latin typeface="+mn-lt"/>
                <a:ea typeface="+mn-ea"/>
                <a:cs typeface="+mn-cs"/>
                <a:sym typeface="Helvetica Neue Bold Condensed" charset="0"/>
              </a:defRPr>
            </a:lvl7pPr>
            <a:lvl8pPr marL="1371600" algn="l" rtl="0" fontAlgn="base">
              <a:spcBef>
                <a:spcPct val="0"/>
              </a:spcBef>
              <a:spcAft>
                <a:spcPct val="0"/>
              </a:spcAft>
              <a:defRPr sz="4600">
                <a:solidFill>
                  <a:srgbClr val="5483A6"/>
                </a:solidFill>
                <a:latin typeface="+mn-lt"/>
                <a:ea typeface="+mn-ea"/>
                <a:cs typeface="+mn-cs"/>
                <a:sym typeface="Helvetica Neue Bold Condensed" charset="0"/>
              </a:defRPr>
            </a:lvl8pPr>
            <a:lvl9pPr marL="1828800" algn="l" rtl="0" fontAlgn="base">
              <a:spcBef>
                <a:spcPct val="0"/>
              </a:spcBef>
              <a:spcAft>
                <a:spcPct val="0"/>
              </a:spcAft>
              <a:defRPr sz="4600">
                <a:solidFill>
                  <a:srgbClr val="5483A6"/>
                </a:solidFill>
                <a:latin typeface="+mn-lt"/>
                <a:ea typeface="+mn-ea"/>
                <a:cs typeface="+mn-cs"/>
                <a:sym typeface="Helvetica Neue Bold Condensed" charset="0"/>
              </a:defRPr>
            </a:lvl9pPr>
          </a:lstStyle>
          <a:p>
            <a:r>
              <a:rPr lang="en-US" sz="3000" dirty="0" smtClean="0">
                <a:solidFill>
                  <a:srgbClr val="FFFFFF"/>
                </a:solidFill>
                <a:latin typeface="Century Gothic" charset="0"/>
              </a:rPr>
              <a:t>Finish Options Available</a:t>
            </a:r>
            <a:br>
              <a:rPr lang="en-US" sz="3000" dirty="0" smtClean="0">
                <a:solidFill>
                  <a:srgbClr val="FFFFFF"/>
                </a:solidFill>
                <a:latin typeface="Century Gothic" charset="0"/>
              </a:rPr>
            </a:br>
            <a:endParaRPr lang="en-US" sz="3000" dirty="0" smtClean="0">
              <a:solidFill>
                <a:srgbClr val="FFFFFF"/>
              </a:solidFill>
              <a:latin typeface="Century Gothic" charset="0"/>
            </a:endParaRPr>
          </a:p>
          <a:p>
            <a:pPr marL="457200" indent="-457200">
              <a:buFont typeface="Arial"/>
              <a:buChar char="•"/>
            </a:pPr>
            <a:r>
              <a:rPr lang="en-US" sz="3000" dirty="0" smtClean="0">
                <a:solidFill>
                  <a:srgbClr val="FFFFFF"/>
                </a:solidFill>
                <a:latin typeface="Century Gothic" charset="0"/>
              </a:rPr>
              <a:t>Satin Stainless Steel</a:t>
            </a:r>
          </a:p>
          <a:p>
            <a:pPr marL="457200" indent="-457200">
              <a:buFont typeface="Arial"/>
              <a:buChar char="•"/>
            </a:pPr>
            <a:r>
              <a:rPr lang="en-US" sz="3000" dirty="0" smtClean="0">
                <a:solidFill>
                  <a:srgbClr val="FFFFFF"/>
                </a:solidFill>
                <a:latin typeface="Century Gothic" charset="0"/>
              </a:rPr>
              <a:t>Polished Stainless Steel</a:t>
            </a:r>
          </a:p>
          <a:p>
            <a:pPr marL="457200" indent="-457200">
              <a:buFont typeface="Arial"/>
              <a:buChar char="•"/>
            </a:pPr>
            <a:r>
              <a:rPr lang="en-US" sz="3000" dirty="0" smtClean="0">
                <a:solidFill>
                  <a:srgbClr val="FFFFFF"/>
                </a:solidFill>
                <a:latin typeface="Century Gothic" charset="0"/>
              </a:rPr>
              <a:t>Oil Rubbed Bronze</a:t>
            </a:r>
          </a:p>
          <a:p>
            <a:pPr marL="457200" indent="-457200">
              <a:buFont typeface="Arial"/>
              <a:buChar char="•"/>
            </a:pPr>
            <a:r>
              <a:rPr lang="en-US" sz="3000" dirty="0" smtClean="0">
                <a:solidFill>
                  <a:srgbClr val="FFFFFF"/>
                </a:solidFill>
                <a:latin typeface="Century Gothic" charset="0"/>
              </a:rPr>
              <a:t>Matte White</a:t>
            </a:r>
          </a:p>
          <a:p>
            <a:pPr marL="457200" indent="-457200">
              <a:buFont typeface="Arial"/>
              <a:buChar char="•"/>
            </a:pPr>
            <a:r>
              <a:rPr lang="en-US" sz="3000" dirty="0" smtClean="0">
                <a:solidFill>
                  <a:srgbClr val="FFFFFF"/>
                </a:solidFill>
                <a:latin typeface="Century Gothic" charset="0"/>
              </a:rPr>
              <a:t>Matte Black</a:t>
            </a:r>
          </a:p>
          <a:p>
            <a:r>
              <a:rPr lang="en-US" sz="2800" dirty="0" smtClean="0">
                <a:solidFill>
                  <a:srgbClr val="FFFFFF"/>
                </a:solidFill>
                <a:latin typeface="Century Gothic" charset="0"/>
              </a:rPr>
              <a:t/>
            </a:r>
            <a:br>
              <a:rPr lang="en-US" sz="2800" dirty="0" smtClean="0">
                <a:solidFill>
                  <a:srgbClr val="FFFFFF"/>
                </a:solidFill>
                <a:latin typeface="Century Gothic" charset="0"/>
              </a:rPr>
            </a:br>
            <a:endParaRPr lang="en-US" sz="2800" dirty="0" smtClean="0">
              <a:solidFill>
                <a:srgbClr val="FFFFFF"/>
              </a:solidFill>
              <a:latin typeface="Century Gothic" charset="0"/>
            </a:endParaRPr>
          </a:p>
        </p:txBody>
      </p:sp>
    </p:spTree>
    <p:extLst>
      <p:ext uri="{BB962C8B-B14F-4D97-AF65-F5344CB8AC3E}">
        <p14:creationId xmlns:p14="http://schemas.microsoft.com/office/powerpoint/2010/main" val="254608877"/>
      </p:ext>
    </p:extLst>
  </p:cSld>
  <p:clrMapOvr>
    <a:masterClrMapping/>
  </p:clrMapOvr>
  <p:transition xmlns:p14="http://schemas.microsoft.com/office/powerpoint/2010/mai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Rectangle 1"/>
          <p:cNvSpPr>
            <a:spLocks noGrp="1" noChangeArrowheads="1"/>
          </p:cNvSpPr>
          <p:nvPr>
            <p:ph type="title"/>
          </p:nvPr>
        </p:nvSpPr>
        <p:spPr>
          <a:xfrm>
            <a:off x="406400" y="457200"/>
            <a:ext cx="10922000" cy="1384300"/>
          </a:xfrm>
          <a:ln/>
        </p:spPr>
        <p:txBody>
          <a:bodyPr/>
          <a:lstStyle/>
          <a:p>
            <a:pPr marL="407988"/>
            <a:r>
              <a:rPr lang="en-US" sz="6000" dirty="0">
                <a:solidFill>
                  <a:srgbClr val="8CADC5"/>
                </a:solidFill>
                <a:latin typeface="Century Gothic"/>
                <a:cs typeface="Century Gothic"/>
              </a:rPr>
              <a:t>Traditional </a:t>
            </a:r>
            <a:r>
              <a:rPr lang="en-US" sz="6000" dirty="0" smtClean="0">
                <a:solidFill>
                  <a:srgbClr val="8CADC5"/>
                </a:solidFill>
                <a:latin typeface="Century Gothic"/>
                <a:cs typeface="Century Gothic"/>
              </a:rPr>
              <a:t>Waterproofing</a:t>
            </a:r>
            <a:endParaRPr lang="en-US" sz="6000" dirty="0">
              <a:solidFill>
                <a:srgbClr val="8CADC5"/>
              </a:solidFill>
              <a:latin typeface="Century Gothic"/>
              <a:cs typeface="Century Gothic"/>
            </a:endParaRPr>
          </a:p>
        </p:txBody>
      </p:sp>
      <p:pic>
        <p:nvPicPr>
          <p:cNvPr id="13" name="Content Placeholder 2" descr="Cast Iron Floor Drain.jpg"/>
          <p:cNvPicPr>
            <a:picLocks noGrp="1" noChangeAspect="1"/>
          </p:cNvPicPr>
          <p:nvPr>
            <p:ph idx="1"/>
          </p:nvPr>
        </p:nvPicPr>
        <p:blipFill>
          <a:blip r:embed="rId3" cstate="screen">
            <a:extLst>
              <a:ext uri="{28A0092B-C50C-407E-A947-70E740481C1C}">
                <a14:useLocalDpi xmlns:a14="http://schemas.microsoft.com/office/drawing/2010/main"/>
              </a:ext>
            </a:extLst>
          </a:blip>
          <a:srcRect t="-34698" b="-34698"/>
          <a:stretch>
            <a:fillRect/>
          </a:stretch>
        </p:blipFill>
        <p:spPr>
          <a:xfrm>
            <a:off x="4826000" y="3429000"/>
            <a:ext cx="2942159" cy="2876345"/>
          </a:xfrm>
          <a:prstGeom prst="rect">
            <a:avLst/>
          </a:prstGeom>
        </p:spPr>
      </p:pic>
      <p:pic>
        <p:nvPicPr>
          <p:cNvPr id="39938" name="Picture 2"/>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711200" y="2400300"/>
            <a:ext cx="3962400" cy="297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a:tailEnd/>
              </a14:hiddenLine>
            </a:ext>
          </a:extLst>
        </p:spPr>
      </p:pic>
      <p:pic>
        <p:nvPicPr>
          <p:cNvPr id="39939" name="Picture 3"/>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7874000" y="2362200"/>
            <a:ext cx="4114800" cy="30772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a:tailEnd/>
              </a14:hiddenLine>
            </a:ext>
          </a:extLst>
        </p:spPr>
      </p:pic>
      <p:sp>
        <p:nvSpPr>
          <p:cNvPr id="39940" name="Rectangle 4"/>
          <p:cNvSpPr>
            <a:spLocks/>
          </p:cNvSpPr>
          <p:nvPr/>
        </p:nvSpPr>
        <p:spPr bwMode="auto">
          <a:xfrm>
            <a:off x="711200" y="5410200"/>
            <a:ext cx="39624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lIns="0" tIns="0" rIns="0" bIns="0" anchor="ctr"/>
          <a:lstStyle/>
          <a:p>
            <a:r>
              <a:rPr lang="en-US" sz="2800" dirty="0" smtClean="0">
                <a:solidFill>
                  <a:srgbClr val="DAEDEF"/>
                </a:solidFill>
                <a:latin typeface="Century Gothic"/>
                <a:ea typeface="ＭＳ Ｐゴシック" charset="0"/>
                <a:cs typeface="Century Gothic"/>
              </a:rPr>
              <a:t>Lead Pan/Copper Pan</a:t>
            </a:r>
            <a:endParaRPr lang="en-US" sz="2800" dirty="0">
              <a:solidFill>
                <a:srgbClr val="DAEDEF"/>
              </a:solidFill>
              <a:latin typeface="Century Gothic"/>
              <a:ea typeface="ＭＳ Ｐゴシック" charset="0"/>
              <a:cs typeface="Century Gothic"/>
            </a:endParaRPr>
          </a:p>
        </p:txBody>
      </p:sp>
      <p:sp>
        <p:nvSpPr>
          <p:cNvPr id="39941" name="Rectangle 5"/>
          <p:cNvSpPr>
            <a:spLocks/>
          </p:cNvSpPr>
          <p:nvPr/>
        </p:nvSpPr>
        <p:spPr bwMode="auto">
          <a:xfrm>
            <a:off x="8178800" y="5486400"/>
            <a:ext cx="37465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lIns="0" tIns="0" rIns="0" bIns="0" anchor="ctr"/>
          <a:lstStyle/>
          <a:p>
            <a:r>
              <a:rPr lang="en-US" sz="2800" dirty="0" smtClean="0">
                <a:solidFill>
                  <a:schemeClr val="accent5"/>
                </a:solidFill>
                <a:latin typeface="Century Gothic"/>
                <a:ea typeface="ＭＳ Ｐゴシック" charset="0"/>
                <a:cs typeface="Century Gothic"/>
              </a:rPr>
              <a:t>PVC Vinyl</a:t>
            </a:r>
            <a:endParaRPr lang="en-US" sz="2800" dirty="0">
              <a:solidFill>
                <a:schemeClr val="accent5"/>
              </a:solidFill>
              <a:latin typeface="Century Gothic"/>
              <a:ea typeface="ＭＳ Ｐゴシック" charset="0"/>
              <a:cs typeface="Century Gothic"/>
            </a:endParaRPr>
          </a:p>
        </p:txBody>
      </p:sp>
      <p:pic>
        <p:nvPicPr>
          <p:cNvPr id="39942" name="Picture 6"/>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a:off x="1244600" y="6096000"/>
            <a:ext cx="3200400" cy="26191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a:tailEnd/>
              </a14:hiddenLine>
            </a:ext>
          </a:extLst>
        </p:spPr>
      </p:pic>
      <p:sp>
        <p:nvSpPr>
          <p:cNvPr id="39943" name="Rectangle 7"/>
          <p:cNvSpPr>
            <a:spLocks/>
          </p:cNvSpPr>
          <p:nvPr/>
        </p:nvSpPr>
        <p:spPr bwMode="auto">
          <a:xfrm>
            <a:off x="482600" y="8839200"/>
            <a:ext cx="4559241"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wrap="none" lIns="0" tIns="0" rIns="0" bIns="0" anchor="ctr">
            <a:spAutoFit/>
          </a:bodyPr>
          <a:lstStyle/>
          <a:p>
            <a:r>
              <a:rPr lang="en-US" sz="2800" dirty="0" smtClean="0">
                <a:solidFill>
                  <a:srgbClr val="DAEDEF"/>
                </a:solidFill>
                <a:latin typeface="Century Gothic"/>
                <a:ea typeface="ＭＳ Ｐゴシック" charset="0"/>
                <a:cs typeface="Century Gothic"/>
              </a:rPr>
              <a:t>Rubber Liner (</a:t>
            </a:r>
            <a:r>
              <a:rPr lang="en-US" sz="2800" dirty="0" err="1" smtClean="0">
                <a:solidFill>
                  <a:srgbClr val="DAEDEF"/>
                </a:solidFill>
                <a:latin typeface="Century Gothic"/>
                <a:ea typeface="ＭＳ Ｐゴシック" charset="0"/>
                <a:cs typeface="Century Gothic"/>
              </a:rPr>
              <a:t>Chloraloy</a:t>
            </a:r>
            <a:r>
              <a:rPr lang="en-US" sz="2800" dirty="0" smtClean="0">
                <a:solidFill>
                  <a:srgbClr val="DAEDEF"/>
                </a:solidFill>
                <a:latin typeface="Century Gothic"/>
                <a:ea typeface="ＭＳ Ｐゴシック" charset="0"/>
                <a:cs typeface="Century Gothic"/>
              </a:rPr>
              <a:t>™)</a:t>
            </a:r>
            <a:endParaRPr lang="en-US" sz="2800" dirty="0">
              <a:solidFill>
                <a:srgbClr val="DAEDEF"/>
              </a:solidFill>
              <a:latin typeface="Century Gothic"/>
              <a:ea typeface="ＭＳ Ｐゴシック" charset="0"/>
              <a:cs typeface="Century Gothic"/>
            </a:endParaRPr>
          </a:p>
        </p:txBody>
      </p:sp>
      <p:pic>
        <p:nvPicPr>
          <p:cNvPr id="39944" name="Picture 8"/>
          <p:cNvPicPr>
            <a:picLocks noChangeAspect="1" noChangeArrowheads="1"/>
          </p:cNvPicPr>
          <p:nvPr/>
        </p:nvPicPr>
        <p:blipFill>
          <a:blip r:embed="rId7">
            <a:extLst>
              <a:ext uri="{28A0092B-C50C-407E-A947-70E740481C1C}">
                <a14:useLocalDpi xmlns:a14="http://schemas.microsoft.com/office/drawing/2010/main"/>
              </a:ext>
            </a:extLst>
          </a:blip>
          <a:srcRect/>
          <a:stretch>
            <a:fillRect/>
          </a:stretch>
        </p:blipFill>
        <p:spPr bwMode="auto">
          <a:xfrm>
            <a:off x="8255000" y="6096000"/>
            <a:ext cx="3581400" cy="2678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a:tailEnd/>
              </a14:hiddenLine>
            </a:ext>
          </a:extLst>
        </p:spPr>
      </p:pic>
      <p:sp>
        <p:nvSpPr>
          <p:cNvPr id="39945" name="Rectangle 9"/>
          <p:cNvSpPr>
            <a:spLocks/>
          </p:cNvSpPr>
          <p:nvPr/>
        </p:nvSpPr>
        <p:spPr bwMode="auto">
          <a:xfrm>
            <a:off x="9398000" y="8839200"/>
            <a:ext cx="1511507"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wrap="none" lIns="0" tIns="0" rIns="0" bIns="0" anchor="ctr">
            <a:spAutoFit/>
          </a:bodyPr>
          <a:lstStyle/>
          <a:p>
            <a:r>
              <a:rPr lang="en-US" sz="2800" dirty="0" smtClean="0">
                <a:solidFill>
                  <a:srgbClr val="DAEDEF"/>
                </a:solidFill>
                <a:latin typeface="Century Gothic"/>
                <a:ea typeface="ＭＳ Ｐゴシック" charset="0"/>
                <a:cs typeface="Century Gothic"/>
              </a:rPr>
              <a:t>Hot Mop</a:t>
            </a:r>
            <a:endParaRPr lang="en-US" sz="2800" dirty="0">
              <a:solidFill>
                <a:srgbClr val="DAEDEF"/>
              </a:solidFill>
              <a:latin typeface="Century Gothic"/>
              <a:ea typeface="ＭＳ Ｐゴシック" charset="0"/>
              <a:cs typeface="Century Gothic"/>
            </a:endParaRPr>
          </a:p>
        </p:txBody>
      </p:sp>
      <p:pic>
        <p:nvPicPr>
          <p:cNvPr id="12" name="Picture 11"/>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4826000" y="5943600"/>
            <a:ext cx="2952397" cy="2133600"/>
          </a:xfrm>
          <a:prstGeom prst="rect">
            <a:avLst/>
          </a:prstGeom>
        </p:spPr>
      </p:pic>
    </p:spTree>
  </p:cSld>
  <p:clrMapOvr>
    <a:masterClrMapping/>
  </p:clrMapOvr>
  <p:transition xmlns:p14="http://schemas.microsoft.com/office/powerpoint/2010/mai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4" name="Rectangle 4"/>
          <p:cNvSpPr>
            <a:spLocks noGrp="1" noChangeArrowheads="1"/>
          </p:cNvSpPr>
          <p:nvPr>
            <p:ph type="title"/>
          </p:nvPr>
        </p:nvSpPr>
        <p:spPr>
          <a:xfrm>
            <a:off x="330200" y="381000"/>
            <a:ext cx="11023600" cy="1905000"/>
          </a:xfrm>
          <a:ln/>
        </p:spPr>
        <p:txBody>
          <a:bodyPr/>
          <a:lstStyle/>
          <a:p>
            <a:pPr marL="407988"/>
            <a:r>
              <a:rPr lang="en-US" sz="5400" dirty="0">
                <a:solidFill>
                  <a:srgbClr val="8CADC5"/>
                </a:solidFill>
                <a:latin typeface="Century Gothic"/>
                <a:cs typeface="Century Gothic"/>
              </a:rPr>
              <a:t>Site Sizable </a:t>
            </a:r>
            <a:br>
              <a:rPr lang="en-US" sz="5400" dirty="0">
                <a:solidFill>
                  <a:srgbClr val="8CADC5"/>
                </a:solidFill>
                <a:latin typeface="Century Gothic"/>
                <a:cs typeface="Century Gothic"/>
              </a:rPr>
            </a:br>
            <a:r>
              <a:rPr lang="en-US" sz="5400" dirty="0">
                <a:solidFill>
                  <a:srgbClr val="8CADC5"/>
                </a:solidFill>
                <a:latin typeface="Century Gothic"/>
                <a:cs typeface="Century Gothic"/>
              </a:rPr>
              <a:t>Linear Drain Systems</a:t>
            </a:r>
          </a:p>
        </p:txBody>
      </p:sp>
      <p:sp>
        <p:nvSpPr>
          <p:cNvPr id="30725" name="Rectangle 5"/>
          <p:cNvSpPr>
            <a:spLocks noGrp="1" noChangeArrowheads="1"/>
          </p:cNvSpPr>
          <p:nvPr>
            <p:ph idx="1"/>
          </p:nvPr>
        </p:nvSpPr>
        <p:spPr>
          <a:xfrm>
            <a:off x="1016000" y="2743200"/>
            <a:ext cx="5994400" cy="6223000"/>
          </a:xfrm>
          <a:ln/>
        </p:spPr>
        <p:txBody>
          <a:bodyPr/>
          <a:lstStyle/>
          <a:p>
            <a:pPr marL="342900" indent="-342900">
              <a:buFont typeface="Arial"/>
              <a:buChar char="•"/>
            </a:pPr>
            <a:r>
              <a:rPr lang="en-US" sz="2400" dirty="0" smtClean="0">
                <a:solidFill>
                  <a:srgbClr val="FFFFFF"/>
                </a:solidFill>
                <a:effectLst/>
                <a:latin typeface="Century Gothic" charset="0"/>
              </a:rPr>
              <a:t>Modify </a:t>
            </a:r>
            <a:r>
              <a:rPr lang="en-US" sz="2400" dirty="0" smtClean="0">
                <a:solidFill>
                  <a:srgbClr val="FFFFFF"/>
                </a:solidFill>
                <a:effectLst/>
                <a:latin typeface="Century Gothic" charset="0"/>
              </a:rPr>
              <a:t>length of grate and channel on-site to exact specifications</a:t>
            </a:r>
            <a:br>
              <a:rPr lang="en-US" sz="2400" dirty="0" smtClean="0">
                <a:solidFill>
                  <a:srgbClr val="FFFFFF"/>
                </a:solidFill>
                <a:effectLst/>
                <a:latin typeface="Century Gothic" charset="0"/>
              </a:rPr>
            </a:br>
            <a:endParaRPr lang="en-US" sz="2400" dirty="0" smtClean="0">
              <a:solidFill>
                <a:srgbClr val="FFFFFF"/>
              </a:solidFill>
              <a:effectLst/>
              <a:latin typeface="Century Gothic" charset="0"/>
            </a:endParaRPr>
          </a:p>
          <a:p>
            <a:pPr marL="342900" indent="-342900">
              <a:buFont typeface="Arial"/>
              <a:buChar char="•"/>
            </a:pPr>
            <a:r>
              <a:rPr lang="en-US" sz="2400" dirty="0" smtClean="0">
                <a:solidFill>
                  <a:srgbClr val="FFFFFF"/>
                </a:solidFill>
                <a:effectLst/>
                <a:latin typeface="Century Gothic" charset="0"/>
              </a:rPr>
              <a:t>Place outlet anywhere along channel run</a:t>
            </a:r>
            <a:br>
              <a:rPr lang="en-US" sz="2400" dirty="0" smtClean="0">
                <a:solidFill>
                  <a:srgbClr val="FFFFFF"/>
                </a:solidFill>
                <a:effectLst/>
                <a:latin typeface="Century Gothic" charset="0"/>
              </a:rPr>
            </a:br>
            <a:endParaRPr lang="en-US" sz="2400" dirty="0" smtClean="0">
              <a:solidFill>
                <a:srgbClr val="FFFFFF"/>
              </a:solidFill>
              <a:effectLst/>
              <a:latin typeface="Century Gothic" charset="0"/>
            </a:endParaRPr>
          </a:p>
          <a:p>
            <a:pPr marL="342900" indent="-342900">
              <a:buFont typeface="Arial"/>
              <a:buChar char="•"/>
            </a:pPr>
            <a:r>
              <a:rPr lang="en-US" sz="2400" dirty="0" smtClean="0">
                <a:solidFill>
                  <a:srgbClr val="FFFFFF"/>
                </a:solidFill>
                <a:latin typeface="Century Gothic" charset="0"/>
              </a:rPr>
              <a:t>Channel in Stainless Steel or PVC</a:t>
            </a:r>
            <a:br>
              <a:rPr lang="en-US" sz="2400" dirty="0" smtClean="0">
                <a:solidFill>
                  <a:srgbClr val="FFFFFF"/>
                </a:solidFill>
                <a:latin typeface="Century Gothic" charset="0"/>
              </a:rPr>
            </a:br>
            <a:endParaRPr lang="en-US" sz="2400" dirty="0" smtClean="0">
              <a:solidFill>
                <a:srgbClr val="FFFFFF"/>
              </a:solidFill>
              <a:effectLst/>
              <a:latin typeface="Century Gothic" charset="0"/>
            </a:endParaRPr>
          </a:p>
          <a:p>
            <a:pPr marL="342900" indent="-342900">
              <a:buFont typeface="Arial"/>
              <a:buChar char="•"/>
            </a:pPr>
            <a:r>
              <a:rPr lang="en-US" sz="2400" dirty="0" smtClean="0">
                <a:solidFill>
                  <a:srgbClr val="FFFFFF"/>
                </a:solidFill>
                <a:effectLst/>
                <a:latin typeface="Century Gothic" charset="0"/>
              </a:rPr>
              <a:t>Neutral pitch channel</a:t>
            </a:r>
            <a:br>
              <a:rPr lang="en-US" sz="2400" dirty="0" smtClean="0">
                <a:solidFill>
                  <a:srgbClr val="FFFFFF"/>
                </a:solidFill>
                <a:effectLst/>
                <a:latin typeface="Century Gothic" charset="0"/>
              </a:rPr>
            </a:br>
            <a:endParaRPr lang="en-US" sz="2400" dirty="0">
              <a:solidFill>
                <a:srgbClr val="FFFFFF"/>
              </a:solidFill>
              <a:latin typeface="Century Gothic" charset="0"/>
            </a:endParaRPr>
          </a:p>
          <a:p>
            <a:pPr marL="342900" indent="-342900">
              <a:buFont typeface="Arial"/>
              <a:buChar char="•"/>
            </a:pPr>
            <a:r>
              <a:rPr lang="en-US" sz="2400" dirty="0" smtClean="0">
                <a:solidFill>
                  <a:srgbClr val="FFFFFF"/>
                </a:solidFill>
                <a:effectLst/>
                <a:latin typeface="Century Gothic" charset="0"/>
              </a:rPr>
              <a:t>Components can be combined for form any length.</a:t>
            </a:r>
            <a:br>
              <a:rPr lang="en-US" sz="2400" dirty="0" smtClean="0">
                <a:solidFill>
                  <a:srgbClr val="FFFFFF"/>
                </a:solidFill>
                <a:effectLst/>
                <a:latin typeface="Century Gothic" charset="0"/>
              </a:rPr>
            </a:br>
            <a:endParaRPr lang="en-US" sz="2400" dirty="0" smtClean="0">
              <a:solidFill>
                <a:srgbClr val="FFFFFF"/>
              </a:solidFill>
              <a:effectLst/>
              <a:latin typeface="Century Gothic" charset="0"/>
            </a:endParaRPr>
          </a:p>
        </p:txBody>
      </p:sp>
      <p:pic>
        <p:nvPicPr>
          <p:cNvPr id="3" name="Picture 2" descr="9839-Dodds-HR-009-Bathroom.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160419" y="2590800"/>
            <a:ext cx="5045075" cy="6400800"/>
          </a:xfrm>
          <a:prstGeom prst="rect">
            <a:avLst/>
          </a:prstGeom>
        </p:spPr>
      </p:pic>
    </p:spTree>
  </p:cSld>
  <p:clrMapOvr>
    <a:masterClrMapping/>
  </p:clrMapOvr>
  <p:transition xmlns:p14="http://schemas.microsoft.com/office/powerpoint/2010/mai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Rectangle 1"/>
          <p:cNvSpPr>
            <a:spLocks noGrp="1" noChangeArrowheads="1"/>
          </p:cNvSpPr>
          <p:nvPr>
            <p:ph type="title"/>
          </p:nvPr>
        </p:nvSpPr>
        <p:spPr>
          <a:xfrm>
            <a:off x="635000" y="533400"/>
            <a:ext cx="11703050" cy="1447800"/>
          </a:xfrm>
          <a:ln/>
        </p:spPr>
        <p:txBody>
          <a:bodyPr/>
          <a:lstStyle/>
          <a:p>
            <a:pPr marL="407988"/>
            <a:r>
              <a:rPr lang="en-US" sz="6000" dirty="0" smtClean="0">
                <a:solidFill>
                  <a:srgbClr val="8CADC5"/>
                </a:solidFill>
                <a:latin typeface="Century Gothic"/>
                <a:cs typeface="Century Gothic"/>
              </a:rPr>
              <a:t>Site Sizeable</a:t>
            </a:r>
            <a:r>
              <a:rPr lang="en-US" sz="6400" dirty="0" smtClean="0">
                <a:solidFill>
                  <a:srgbClr val="DAEDEF"/>
                </a:solidFill>
                <a:latin typeface="Century Gothic"/>
                <a:cs typeface="Century Gothic"/>
              </a:rPr>
              <a:t/>
            </a:r>
            <a:br>
              <a:rPr lang="en-US" sz="6400" dirty="0" smtClean="0">
                <a:solidFill>
                  <a:srgbClr val="DAEDEF"/>
                </a:solidFill>
                <a:latin typeface="Century Gothic"/>
                <a:cs typeface="Century Gothic"/>
              </a:rPr>
            </a:br>
            <a:r>
              <a:rPr lang="en-US" sz="2800" b="0" dirty="0" smtClean="0">
                <a:solidFill>
                  <a:srgbClr val="FFFFFF"/>
                </a:solidFill>
                <a:latin typeface="Century Gothic"/>
                <a:cs typeface="Century Gothic"/>
              </a:rPr>
              <a:t>Clamping Flange</a:t>
            </a:r>
            <a:r>
              <a:rPr lang="en-US" sz="2800" dirty="0">
                <a:solidFill>
                  <a:srgbClr val="FFFFFF"/>
                </a:solidFill>
                <a:latin typeface="Century Gothic"/>
                <a:cs typeface="Century Gothic"/>
              </a:rPr>
              <a:t> </a:t>
            </a:r>
            <a:r>
              <a:rPr lang="en-US" sz="2800" dirty="0" smtClean="0">
                <a:solidFill>
                  <a:srgbClr val="FFFFFF"/>
                </a:solidFill>
              </a:rPr>
              <a:t>– </a:t>
            </a:r>
            <a:r>
              <a:rPr lang="en-US" sz="2800" dirty="0" smtClean="0">
                <a:solidFill>
                  <a:srgbClr val="FFFFFF"/>
                </a:solidFill>
              </a:rPr>
              <a:t>PVC Channel, </a:t>
            </a:r>
            <a:r>
              <a:rPr lang="en-US" sz="2800" dirty="0" smtClean="0">
                <a:solidFill>
                  <a:srgbClr val="FFFFFF"/>
                </a:solidFill>
              </a:rPr>
              <a:t>Against the Wall</a:t>
            </a:r>
            <a:endParaRPr lang="en-US" sz="2800" dirty="0">
              <a:solidFill>
                <a:srgbClr val="FFFFFF"/>
              </a:solidFill>
            </a:endParaRPr>
          </a:p>
        </p:txBody>
      </p:sp>
      <p:pic>
        <p:nvPicPr>
          <p:cNvPr id="6" name="Picture 5" descr="AG38 installation illustration B.pdf"/>
          <p:cNvPicPr>
            <a:picLocks noChangeAspect="1"/>
          </p:cNvPicPr>
          <p:nvPr/>
        </p:nvPicPr>
        <p:blipFill rotWithShape="1">
          <a:blip r:embed="rId2" cstate="screen">
            <a:extLst>
              <a:ext uri="{28A0092B-C50C-407E-A947-70E740481C1C}">
                <a14:useLocalDpi xmlns:a14="http://schemas.microsoft.com/office/drawing/2010/main"/>
              </a:ext>
            </a:extLst>
          </a:blip>
          <a:srcRect l="10948" t="14632" r="7493" b="12066"/>
          <a:stretch/>
        </p:blipFill>
        <p:spPr>
          <a:xfrm>
            <a:off x="1778000" y="2438400"/>
            <a:ext cx="9663714" cy="6711298"/>
          </a:xfrm>
          <a:prstGeom prst="rect">
            <a:avLst/>
          </a:prstGeom>
        </p:spPr>
      </p:pic>
      <p:sp>
        <p:nvSpPr>
          <p:cNvPr id="2" name="Oval 1"/>
          <p:cNvSpPr/>
          <p:nvPr/>
        </p:nvSpPr>
        <p:spPr bwMode="auto">
          <a:xfrm>
            <a:off x="2006600" y="3352800"/>
            <a:ext cx="1676400" cy="838200"/>
          </a:xfrm>
          <a:prstGeom prst="ellipse">
            <a:avLst/>
          </a:prstGeom>
          <a:noFill/>
          <a:ln>
            <a:solidFill>
              <a:srgbClr val="FF0000"/>
            </a:solidFill>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3200" b="0" i="0" u="none" strike="noStrike" cap="none" normalizeH="0" baseline="0">
              <a:ln>
                <a:noFill/>
              </a:ln>
              <a:noFill/>
              <a:effectLst/>
              <a:latin typeface="Helvetica Neue Bold Condensed" charset="0"/>
              <a:ea typeface="ヒラギノ角ゴ ProN W6" charset="0"/>
              <a:cs typeface="ヒラギノ角ゴ ProN W6" charset="0"/>
              <a:sym typeface="Helvetica Neue Bold Condensed" charset="0"/>
            </a:endParaRPr>
          </a:p>
        </p:txBody>
      </p:sp>
    </p:spTree>
  </p:cSld>
  <p:clrMapOvr>
    <a:masterClrMapping/>
  </p:clrMapOvr>
  <p:transition xmlns:p14="http://schemas.microsoft.com/office/powerpoint/2010/mai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Rectangle 1"/>
          <p:cNvSpPr>
            <a:spLocks noGrp="1" noChangeArrowheads="1"/>
          </p:cNvSpPr>
          <p:nvPr>
            <p:ph type="title"/>
          </p:nvPr>
        </p:nvSpPr>
        <p:spPr>
          <a:xfrm>
            <a:off x="635000" y="533400"/>
            <a:ext cx="11703050" cy="1447800"/>
          </a:xfrm>
          <a:ln/>
        </p:spPr>
        <p:txBody>
          <a:bodyPr/>
          <a:lstStyle/>
          <a:p>
            <a:pPr marL="407988"/>
            <a:r>
              <a:rPr lang="en-US" sz="6000" dirty="0" smtClean="0">
                <a:solidFill>
                  <a:srgbClr val="8CADC5"/>
                </a:solidFill>
                <a:latin typeface="Century Gothic"/>
                <a:cs typeface="Century Gothic"/>
              </a:rPr>
              <a:t>Site Sizeable</a:t>
            </a:r>
            <a:r>
              <a:rPr lang="en-US" sz="6400" dirty="0" smtClean="0">
                <a:solidFill>
                  <a:srgbClr val="DAEDEF"/>
                </a:solidFill>
                <a:cs typeface="Helvetica Neue Bold Condensed" charset="0"/>
              </a:rPr>
              <a:t/>
            </a:r>
            <a:br>
              <a:rPr lang="en-US" sz="6400" dirty="0" smtClean="0">
                <a:solidFill>
                  <a:srgbClr val="DAEDEF"/>
                </a:solidFill>
                <a:cs typeface="Helvetica Neue Bold Condensed" charset="0"/>
              </a:rPr>
            </a:br>
            <a:r>
              <a:rPr lang="en-US" sz="2800" b="0" dirty="0" smtClean="0">
                <a:solidFill>
                  <a:srgbClr val="FFFFFF"/>
                </a:solidFill>
                <a:latin typeface="Century Gothic"/>
                <a:cs typeface="Century Gothic"/>
              </a:rPr>
              <a:t>Clamping Flange</a:t>
            </a:r>
            <a:r>
              <a:rPr lang="en-US" sz="2800" dirty="0">
                <a:solidFill>
                  <a:srgbClr val="FFFFFF"/>
                </a:solidFill>
                <a:latin typeface="Century Gothic"/>
                <a:cs typeface="Century Gothic"/>
              </a:rPr>
              <a:t> </a:t>
            </a:r>
            <a:r>
              <a:rPr lang="en-US" sz="2800" dirty="0" smtClean="0">
                <a:solidFill>
                  <a:srgbClr val="FFFFFF"/>
                </a:solidFill>
              </a:rPr>
              <a:t>– All </a:t>
            </a:r>
            <a:r>
              <a:rPr lang="en-US" sz="2800" dirty="0" smtClean="0">
                <a:solidFill>
                  <a:srgbClr val="FFFFFF"/>
                </a:solidFill>
              </a:rPr>
              <a:t>Stainless Channel, </a:t>
            </a:r>
            <a:r>
              <a:rPr lang="en-US" sz="2800" dirty="0" smtClean="0">
                <a:solidFill>
                  <a:srgbClr val="FFFFFF"/>
                </a:solidFill>
              </a:rPr>
              <a:t>Against the Wall</a:t>
            </a:r>
            <a:endParaRPr lang="en-US" sz="2800" dirty="0">
              <a:solidFill>
                <a:srgbClr val="FFFFFF"/>
              </a:solidFill>
            </a:endParaRPr>
          </a:p>
        </p:txBody>
      </p:sp>
      <p:pic>
        <p:nvPicPr>
          <p:cNvPr id="2" name="Picture 1" descr="AS65 installation illustration .pdf"/>
          <p:cNvPicPr>
            <a:picLocks noChangeAspect="1"/>
          </p:cNvPicPr>
          <p:nvPr/>
        </p:nvPicPr>
        <p:blipFill rotWithShape="1">
          <a:blip r:embed="rId2" cstate="screen">
            <a:extLst>
              <a:ext uri="{28A0092B-C50C-407E-A947-70E740481C1C}">
                <a14:useLocalDpi xmlns:a14="http://schemas.microsoft.com/office/drawing/2010/main"/>
              </a:ext>
            </a:extLst>
          </a:blip>
          <a:srcRect l="6341" t="8009" r="5957" b="16924"/>
          <a:stretch/>
        </p:blipFill>
        <p:spPr>
          <a:xfrm>
            <a:off x="1549400" y="2362200"/>
            <a:ext cx="10134601" cy="6703086"/>
          </a:xfrm>
          <a:prstGeom prst="rect">
            <a:avLst/>
          </a:prstGeom>
        </p:spPr>
      </p:pic>
      <p:sp>
        <p:nvSpPr>
          <p:cNvPr id="4" name="Oval 3"/>
          <p:cNvSpPr/>
          <p:nvPr/>
        </p:nvSpPr>
        <p:spPr bwMode="auto">
          <a:xfrm>
            <a:off x="2159000" y="3429000"/>
            <a:ext cx="1676400" cy="838200"/>
          </a:xfrm>
          <a:prstGeom prst="ellipse">
            <a:avLst/>
          </a:prstGeom>
          <a:noFill/>
          <a:ln>
            <a:solidFill>
              <a:srgbClr val="FF0000"/>
            </a:solidFill>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3200" b="0" i="0" u="none" strike="noStrike" cap="none" normalizeH="0" baseline="0">
              <a:ln>
                <a:noFill/>
              </a:ln>
              <a:noFill/>
              <a:effectLst/>
              <a:latin typeface="Helvetica Neue Bold Condensed" charset="0"/>
              <a:ea typeface="ヒラギノ角ゴ ProN W6" charset="0"/>
              <a:cs typeface="ヒラギノ角ゴ ProN W6" charset="0"/>
              <a:sym typeface="Helvetica Neue Bold Condensed" charset="0"/>
            </a:endParaRPr>
          </a:p>
        </p:txBody>
      </p:sp>
    </p:spTree>
    <p:extLst>
      <p:ext uri="{BB962C8B-B14F-4D97-AF65-F5344CB8AC3E}">
        <p14:creationId xmlns:p14="http://schemas.microsoft.com/office/powerpoint/2010/main" val="1511925637"/>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_rels/theme3.xml.rels><?xml version="1.0" encoding="UTF-8" standalone="yes"?>
<Relationships xmlns="http://schemas.openxmlformats.org/package/2006/relationships"><Relationship Id="rId1" Type="http://schemas.openxmlformats.org/officeDocument/2006/relationships/image" Target="../media/image1.png"/></Relationships>
</file>

<file path=ppt/theme/_rels/theme4.xml.rels><?xml version="1.0" encoding="UTF-8" standalone="yes"?>
<Relationships xmlns="http://schemas.openxmlformats.org/package/2006/relationships"><Relationship Id="rId1" Type="http://schemas.openxmlformats.org/officeDocument/2006/relationships/image" Target="../media/image1.png"/></Relationships>
</file>

<file path=ppt/theme/_rels/theme5.xml.rels><?xml version="1.0" encoding="UTF-8" standalone="yes"?>
<Relationships xmlns="http://schemas.openxmlformats.org/package/2006/relationships"><Relationship Id="rId1" Type="http://schemas.openxmlformats.org/officeDocument/2006/relationships/image" Target="../media/image1.png"/></Relationships>
</file>

<file path=ppt/theme/_rels/theme6.xml.rels><?xml version="1.0" encoding="UTF-8" standalone="yes"?>
<Relationships xmlns="http://schemas.openxmlformats.org/package/2006/relationships"><Relationship Id="rId1" Type="http://schemas.openxmlformats.org/officeDocument/2006/relationships/image" Target="../media/image1.png"/></Relationships>
</file>

<file path=ppt/theme/_rels/theme7.xml.rels><?xml version="1.0" encoding="UTF-8" standalone="yes"?>
<Relationships xmlns="http://schemas.openxmlformats.org/package/2006/relationships"><Relationship Id="rId1" Type="http://schemas.openxmlformats.org/officeDocument/2006/relationships/image" Target="../media/image1.png"/></Relationships>
</file>

<file path=ppt/theme/_rels/theme8.xml.rels><?xml version="1.0" encoding="UTF-8" standalone="yes"?>
<Relationships xmlns="http://schemas.openxmlformats.org/package/2006/relationships"><Relationship Id="rId1" Type="http://schemas.openxmlformats.org/officeDocument/2006/relationships/image" Target="../media/image1.png"/></Relationships>
</file>

<file path=ppt/theme/_rels/theme9.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Title &amp; Subtitle">
  <a:themeElements>
    <a:clrScheme name="">
      <a:dk1>
        <a:srgbClr val="4A7594"/>
      </a:dk1>
      <a:lt1>
        <a:srgbClr val="B58A6B"/>
      </a:lt1>
      <a:dk2>
        <a:srgbClr val="000000"/>
      </a:dk2>
      <a:lt2>
        <a:srgbClr val="808080"/>
      </a:lt2>
      <a:accent1>
        <a:srgbClr val="BBE0E3"/>
      </a:accent1>
      <a:accent2>
        <a:srgbClr val="333399"/>
      </a:accent2>
      <a:accent3>
        <a:srgbClr val="D7C4BA"/>
      </a:accent3>
      <a:accent4>
        <a:srgbClr val="3E637E"/>
      </a:accent4>
      <a:accent5>
        <a:srgbClr val="DAEDEF"/>
      </a:accent5>
      <a:accent6>
        <a:srgbClr val="2D2D8A"/>
      </a:accent6>
      <a:hlink>
        <a:srgbClr val="009999"/>
      </a:hlink>
      <a:folHlink>
        <a:srgbClr val="99CC00"/>
      </a:folHlink>
    </a:clrScheme>
    <a:fontScheme name="Title &amp; Subtitle">
      <a:majorFont>
        <a:latin typeface="Helvetica Neue Bold Condensed"/>
        <a:ea typeface="ヒラギノ角ゴ ProN W6"/>
        <a:cs typeface="ヒラギノ角ゴ ProN W6"/>
      </a:majorFont>
      <a:minorFont>
        <a:latin typeface="Helvetica Neue Bold Condensed"/>
        <a:ea typeface="ヒラギノ角ゴ ProN W6"/>
        <a:cs typeface="ヒラギノ角ゴ ProN W6"/>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a:noFill/>
        </a:ln>
        <a:effectLst/>
        <a:extLst>
          <a:ext uri="{91240B29-F687-4f45-9708-019B960494DF}">
            <a14:hiddenLine xmlns:a14="http://schemas.microsoft.com/office/drawing/2010/main" w="25400"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3200" b="0" i="0" u="none" strike="noStrike" cap="none" normalizeH="0" baseline="0">
            <a:ln>
              <a:noFill/>
            </a:ln>
            <a:solidFill>
              <a:srgbClr val="4A7594"/>
            </a:solidFill>
            <a:effectLst/>
            <a:latin typeface="Helvetica Neue Bold Condensed" charset="0"/>
            <a:ea typeface="ヒラギノ角ゴ ProN W6" charset="0"/>
            <a:cs typeface="ヒラギノ角ゴ ProN W6" charset="0"/>
            <a:sym typeface="Helvetica Neue Bold Condensed"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a:noFill/>
        </a:ln>
        <a:effectLst/>
        <a:extLst>
          <a:ext uri="{91240B29-F687-4f45-9708-019B960494DF}">
            <a14:hiddenLine xmlns:a14="http://schemas.microsoft.com/office/drawing/2010/main" w="25400"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3200" b="0" i="0" u="none" strike="noStrike" cap="none" normalizeH="0" baseline="0">
            <a:ln>
              <a:noFill/>
            </a:ln>
            <a:solidFill>
              <a:srgbClr val="4A7594"/>
            </a:solidFill>
            <a:effectLst/>
            <a:latin typeface="Helvetica Neue Bold Condensed" charset="0"/>
            <a:ea typeface="ヒラギノ角ゴ ProN W6" charset="0"/>
            <a:cs typeface="ヒラギノ角ゴ ProN W6" charset="0"/>
            <a:sym typeface="Helvetica Neue Bold Condensed" charset="0"/>
          </a:defRPr>
        </a:defPPr>
      </a:lstStyle>
    </a:lnDef>
  </a:objectDefaults>
  <a:extraClrSchemeLst>
    <a:extraClrScheme>
      <a:clrScheme name="Title &amp; Subtitl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1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Title &amp; Bullets - Right">
  <a:themeElements>
    <a:clrScheme name="">
      <a:dk1>
        <a:srgbClr val="4A7594"/>
      </a:dk1>
      <a:lt1>
        <a:srgbClr val="B58A6B"/>
      </a:lt1>
      <a:dk2>
        <a:srgbClr val="000000"/>
      </a:dk2>
      <a:lt2>
        <a:srgbClr val="808080"/>
      </a:lt2>
      <a:accent1>
        <a:srgbClr val="BBE0E3"/>
      </a:accent1>
      <a:accent2>
        <a:srgbClr val="333399"/>
      </a:accent2>
      <a:accent3>
        <a:srgbClr val="D7C4BA"/>
      </a:accent3>
      <a:accent4>
        <a:srgbClr val="3E637E"/>
      </a:accent4>
      <a:accent5>
        <a:srgbClr val="DAEDEF"/>
      </a:accent5>
      <a:accent6>
        <a:srgbClr val="2D2D8A"/>
      </a:accent6>
      <a:hlink>
        <a:srgbClr val="009999"/>
      </a:hlink>
      <a:folHlink>
        <a:srgbClr val="99CC00"/>
      </a:folHlink>
    </a:clrScheme>
    <a:fontScheme name="Title &amp; Bullets - Right">
      <a:majorFont>
        <a:latin typeface="Helvetica Neue Light"/>
        <a:ea typeface="ヒラギノ角ゴ ProN W3"/>
        <a:cs typeface="ヒラギノ角ゴ ProN W3"/>
      </a:majorFont>
      <a:minorFont>
        <a:latin typeface="Helvetica Neue"/>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a:noFill/>
        </a:ln>
        <a:effectLst/>
        <a:extLst>
          <a:ext uri="{91240B29-F687-4f45-9708-019B960494DF}">
            <a14:hiddenLine xmlns:a14="http://schemas.microsoft.com/office/drawing/2010/main" w="25400"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3200" b="0" i="0" u="none" strike="noStrike" cap="none" normalizeH="0" baseline="0">
            <a:ln>
              <a:noFill/>
            </a:ln>
            <a:solidFill>
              <a:srgbClr val="4A7594"/>
            </a:solidFill>
            <a:effectLst/>
            <a:latin typeface="Helvetica Neue Bold Condensed" charset="0"/>
            <a:ea typeface="ヒラギノ角ゴ ProN W6" charset="0"/>
            <a:cs typeface="ヒラギノ角ゴ ProN W6" charset="0"/>
            <a:sym typeface="Helvetica Neue Bold Condensed"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a:noFill/>
        </a:ln>
        <a:effectLst/>
        <a:extLst>
          <a:ext uri="{91240B29-F687-4f45-9708-019B960494DF}">
            <a14:hiddenLine xmlns:a14="http://schemas.microsoft.com/office/drawing/2010/main" w="25400"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3200" b="0" i="0" u="none" strike="noStrike" cap="none" normalizeH="0" baseline="0">
            <a:ln>
              <a:noFill/>
            </a:ln>
            <a:solidFill>
              <a:srgbClr val="4A7594"/>
            </a:solidFill>
            <a:effectLst/>
            <a:latin typeface="Helvetica Neue Bold Condensed" charset="0"/>
            <a:ea typeface="ヒラギノ角ゴ ProN W6" charset="0"/>
            <a:cs typeface="ヒラギノ角ゴ ProN W6" charset="0"/>
            <a:sym typeface="Helvetica Neue Bold Condensed" charset="0"/>
          </a:defRPr>
        </a:defPPr>
      </a:lstStyle>
    </a:lnDef>
  </a:objectDefaults>
  <a:extraClrSchemeLst>
    <a:extraClrScheme>
      <a:clrScheme name="Title &amp; Bullets - Righ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Photo - 6 Up">
  <a:themeElements>
    <a:clrScheme name="">
      <a:dk1>
        <a:srgbClr val="4A7594"/>
      </a:dk1>
      <a:lt1>
        <a:srgbClr val="B58A6B"/>
      </a:lt1>
      <a:dk2>
        <a:srgbClr val="000000"/>
      </a:dk2>
      <a:lt2>
        <a:srgbClr val="808080"/>
      </a:lt2>
      <a:accent1>
        <a:srgbClr val="BBE0E3"/>
      </a:accent1>
      <a:accent2>
        <a:srgbClr val="333399"/>
      </a:accent2>
      <a:accent3>
        <a:srgbClr val="D7C4BA"/>
      </a:accent3>
      <a:accent4>
        <a:srgbClr val="3E637E"/>
      </a:accent4>
      <a:accent5>
        <a:srgbClr val="DAEDEF"/>
      </a:accent5>
      <a:accent6>
        <a:srgbClr val="2D2D8A"/>
      </a:accent6>
      <a:hlink>
        <a:srgbClr val="009999"/>
      </a:hlink>
      <a:folHlink>
        <a:srgbClr val="99CC00"/>
      </a:folHlink>
    </a:clrScheme>
    <a:fontScheme name="Photo - 6 Up">
      <a:majorFont>
        <a:latin typeface="Helvetica Neue Bold Condensed"/>
        <a:ea typeface="ヒラギノ角ゴ ProN W6"/>
        <a:cs typeface="ヒラギノ角ゴ ProN W6"/>
      </a:majorFont>
      <a:minorFont>
        <a:latin typeface="Helvetica Neue Bold Condensed"/>
        <a:ea typeface="ヒラギノ角ゴ ProN W6"/>
        <a:cs typeface="ヒラギノ角ゴ ProN W6"/>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a:noFill/>
        </a:ln>
        <a:effectLst/>
        <a:extLst>
          <a:ext uri="{91240B29-F687-4f45-9708-019B960494DF}">
            <a14:hiddenLine xmlns:a14="http://schemas.microsoft.com/office/drawing/2010/main" w="25400"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3200" b="0" i="0" u="none" strike="noStrike" cap="none" normalizeH="0" baseline="0">
            <a:ln>
              <a:noFill/>
            </a:ln>
            <a:solidFill>
              <a:srgbClr val="4A7594"/>
            </a:solidFill>
            <a:effectLst/>
            <a:latin typeface="Helvetica Neue Bold Condensed" charset="0"/>
            <a:ea typeface="ヒラギノ角ゴ ProN W6" charset="0"/>
            <a:cs typeface="ヒラギノ角ゴ ProN W6" charset="0"/>
            <a:sym typeface="Helvetica Neue Bold Condensed"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a:noFill/>
        </a:ln>
        <a:effectLst/>
        <a:extLst>
          <a:ext uri="{91240B29-F687-4f45-9708-019B960494DF}">
            <a14:hiddenLine xmlns:a14="http://schemas.microsoft.com/office/drawing/2010/main" w="25400"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3200" b="0" i="0" u="none" strike="noStrike" cap="none" normalizeH="0" baseline="0">
            <a:ln>
              <a:noFill/>
            </a:ln>
            <a:solidFill>
              <a:srgbClr val="4A7594"/>
            </a:solidFill>
            <a:effectLst/>
            <a:latin typeface="Helvetica Neue Bold Condensed" charset="0"/>
            <a:ea typeface="ヒラギノ角ゴ ProN W6" charset="0"/>
            <a:cs typeface="ヒラギノ角ゴ ProN W6" charset="0"/>
            <a:sym typeface="Helvetica Neue Bold Condensed" charset="0"/>
          </a:defRPr>
        </a:defPPr>
      </a:lstStyle>
    </a:lnDef>
  </a:objectDefaults>
  <a:extraClrSchemeLst>
    <a:extraClrScheme>
      <a:clrScheme name="Photo - 6 Up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Blank">
  <a:themeElements>
    <a:clrScheme name="">
      <a:dk1>
        <a:srgbClr val="4A7594"/>
      </a:dk1>
      <a:lt1>
        <a:srgbClr val="B58A6B"/>
      </a:lt1>
      <a:dk2>
        <a:srgbClr val="000000"/>
      </a:dk2>
      <a:lt2>
        <a:srgbClr val="808080"/>
      </a:lt2>
      <a:accent1>
        <a:srgbClr val="BBE0E3"/>
      </a:accent1>
      <a:accent2>
        <a:srgbClr val="333399"/>
      </a:accent2>
      <a:accent3>
        <a:srgbClr val="D7C4BA"/>
      </a:accent3>
      <a:accent4>
        <a:srgbClr val="3E637E"/>
      </a:accent4>
      <a:accent5>
        <a:srgbClr val="DAEDEF"/>
      </a:accent5>
      <a:accent6>
        <a:srgbClr val="2D2D8A"/>
      </a:accent6>
      <a:hlink>
        <a:srgbClr val="009999"/>
      </a:hlink>
      <a:folHlink>
        <a:srgbClr val="99CC00"/>
      </a:folHlink>
    </a:clrScheme>
    <a:fontScheme name="Blank">
      <a:majorFont>
        <a:latin typeface="Helvetica Neue Light"/>
        <a:ea typeface="ヒラギノ角ゴ ProN W3"/>
        <a:cs typeface="ヒラギノ角ゴ ProN W3"/>
      </a:majorFont>
      <a:minorFont>
        <a:latin typeface="Helvetica Neue"/>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a:noFill/>
        </a:ln>
        <a:effectLst/>
        <a:extLst>
          <a:ext uri="{91240B29-F687-4f45-9708-019B960494DF}">
            <a14:hiddenLine xmlns:a14="http://schemas.microsoft.com/office/drawing/2010/main" w="25400"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3200" b="0" i="0" u="none" strike="noStrike" cap="none" normalizeH="0" baseline="0">
            <a:ln>
              <a:noFill/>
            </a:ln>
            <a:solidFill>
              <a:srgbClr val="4A7594"/>
            </a:solidFill>
            <a:effectLst/>
            <a:latin typeface="Helvetica Neue Bold Condensed" charset="0"/>
            <a:ea typeface="ヒラギノ角ゴ ProN W6" charset="0"/>
            <a:cs typeface="ヒラギノ角ゴ ProN W6" charset="0"/>
            <a:sym typeface="Helvetica Neue Bold Condensed"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a:noFill/>
        </a:ln>
        <a:effectLst/>
        <a:extLst>
          <a:ext uri="{91240B29-F687-4f45-9708-019B960494DF}">
            <a14:hiddenLine xmlns:a14="http://schemas.microsoft.com/office/drawing/2010/main" w="25400"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3200" b="0" i="0" u="none" strike="noStrike" cap="none" normalizeH="0" baseline="0">
            <a:ln>
              <a:noFill/>
            </a:ln>
            <a:solidFill>
              <a:srgbClr val="4A7594"/>
            </a:solidFill>
            <a:effectLst/>
            <a:latin typeface="Helvetica Neue Bold Condensed" charset="0"/>
            <a:ea typeface="ヒラギノ角ゴ ProN W6" charset="0"/>
            <a:cs typeface="ヒラギノ角ゴ ProN W6" charset="0"/>
            <a:sym typeface="Helvetica Neue Bold Condensed" charset="0"/>
          </a:defRPr>
        </a:defPPr>
      </a:lstStyle>
    </a:lnDef>
  </a:objectDefaults>
  <a:extraClrSchemeLst>
    <a:extraClrScheme>
      <a:clrScheme name="Blank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Bullets">
  <a:themeElements>
    <a:clrScheme name="">
      <a:dk1>
        <a:srgbClr val="4A7594"/>
      </a:dk1>
      <a:lt1>
        <a:srgbClr val="B58A6B"/>
      </a:lt1>
      <a:dk2>
        <a:srgbClr val="000000"/>
      </a:dk2>
      <a:lt2>
        <a:srgbClr val="808080"/>
      </a:lt2>
      <a:accent1>
        <a:srgbClr val="BBE0E3"/>
      </a:accent1>
      <a:accent2>
        <a:srgbClr val="333399"/>
      </a:accent2>
      <a:accent3>
        <a:srgbClr val="D7C4BA"/>
      </a:accent3>
      <a:accent4>
        <a:srgbClr val="3E637E"/>
      </a:accent4>
      <a:accent5>
        <a:srgbClr val="DAEDEF"/>
      </a:accent5>
      <a:accent6>
        <a:srgbClr val="2D2D8A"/>
      </a:accent6>
      <a:hlink>
        <a:srgbClr val="009999"/>
      </a:hlink>
      <a:folHlink>
        <a:srgbClr val="99CC00"/>
      </a:folHlink>
    </a:clrScheme>
    <a:fontScheme name="Bullets">
      <a:majorFont>
        <a:latin typeface="Helvetica Neue Light"/>
        <a:ea typeface="ヒラギノ角ゴ ProN W3"/>
        <a:cs typeface="ヒラギノ角ゴ ProN W3"/>
      </a:majorFont>
      <a:minorFont>
        <a:latin typeface="Helvetica Neue"/>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a:noFill/>
        </a:ln>
        <a:effectLst/>
        <a:extLst>
          <a:ext uri="{91240B29-F687-4f45-9708-019B960494DF}">
            <a14:hiddenLine xmlns:a14="http://schemas.microsoft.com/office/drawing/2010/main" w="25400"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3200" b="0" i="0" u="none" strike="noStrike" cap="none" normalizeH="0" baseline="0">
            <a:ln>
              <a:noFill/>
            </a:ln>
            <a:solidFill>
              <a:srgbClr val="4A7594"/>
            </a:solidFill>
            <a:effectLst/>
            <a:latin typeface="Helvetica Neue Bold Condensed" charset="0"/>
            <a:ea typeface="ヒラギノ角ゴ ProN W6" charset="0"/>
            <a:cs typeface="ヒラギノ角ゴ ProN W6" charset="0"/>
            <a:sym typeface="Helvetica Neue Bold Condensed"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a:noFill/>
        </a:ln>
        <a:effectLst/>
        <a:extLst>
          <a:ext uri="{91240B29-F687-4f45-9708-019B960494DF}">
            <a14:hiddenLine xmlns:a14="http://schemas.microsoft.com/office/drawing/2010/main" w="25400"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3200" b="0" i="0" u="none" strike="noStrike" cap="none" normalizeH="0" baseline="0">
            <a:ln>
              <a:noFill/>
            </a:ln>
            <a:solidFill>
              <a:srgbClr val="4A7594"/>
            </a:solidFill>
            <a:effectLst/>
            <a:latin typeface="Helvetica Neue Bold Condensed" charset="0"/>
            <a:ea typeface="ヒラギノ角ゴ ProN W6" charset="0"/>
            <a:cs typeface="ヒラギノ角ゴ ProN W6" charset="0"/>
            <a:sym typeface="Helvetica Neue Bold Condensed" charset="0"/>
          </a:defRPr>
        </a:defPPr>
      </a:lstStyle>
    </a:lnDef>
  </a:objectDefaults>
  <a:extraClrSchemeLst>
    <a:extraClrScheme>
      <a:clrScheme name="Bullets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Title - Center">
  <a:themeElements>
    <a:clrScheme name="">
      <a:dk1>
        <a:srgbClr val="4A7594"/>
      </a:dk1>
      <a:lt1>
        <a:srgbClr val="B58A6B"/>
      </a:lt1>
      <a:dk2>
        <a:srgbClr val="000000"/>
      </a:dk2>
      <a:lt2>
        <a:srgbClr val="808080"/>
      </a:lt2>
      <a:accent1>
        <a:srgbClr val="BBE0E3"/>
      </a:accent1>
      <a:accent2>
        <a:srgbClr val="333399"/>
      </a:accent2>
      <a:accent3>
        <a:srgbClr val="D7C4BA"/>
      </a:accent3>
      <a:accent4>
        <a:srgbClr val="3E637E"/>
      </a:accent4>
      <a:accent5>
        <a:srgbClr val="DAEDEF"/>
      </a:accent5>
      <a:accent6>
        <a:srgbClr val="2D2D8A"/>
      </a:accent6>
      <a:hlink>
        <a:srgbClr val="009999"/>
      </a:hlink>
      <a:folHlink>
        <a:srgbClr val="99CC00"/>
      </a:folHlink>
    </a:clrScheme>
    <a:fontScheme name="Title - Center">
      <a:majorFont>
        <a:latin typeface="Helvetica Neue Light"/>
        <a:ea typeface="ヒラギノ角ゴ ProN W3"/>
        <a:cs typeface="ヒラギノ角ゴ ProN W3"/>
      </a:majorFont>
      <a:minorFont>
        <a:latin typeface="Helvetica Neue"/>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a:noFill/>
        </a:ln>
        <a:effectLst/>
        <a:extLst>
          <a:ext uri="{91240B29-F687-4f45-9708-019B960494DF}">
            <a14:hiddenLine xmlns:a14="http://schemas.microsoft.com/office/drawing/2010/main" w="25400"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3200" b="0" i="0" u="none" strike="noStrike" cap="none" normalizeH="0" baseline="0">
            <a:ln>
              <a:noFill/>
            </a:ln>
            <a:solidFill>
              <a:srgbClr val="4A7594"/>
            </a:solidFill>
            <a:effectLst/>
            <a:latin typeface="Helvetica Neue Bold Condensed" charset="0"/>
            <a:ea typeface="ヒラギノ角ゴ ProN W6" charset="0"/>
            <a:cs typeface="ヒラギノ角ゴ ProN W6" charset="0"/>
            <a:sym typeface="Helvetica Neue Bold Condensed"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a:noFill/>
        </a:ln>
        <a:effectLst/>
        <a:extLst>
          <a:ext uri="{91240B29-F687-4f45-9708-019B960494DF}">
            <a14:hiddenLine xmlns:a14="http://schemas.microsoft.com/office/drawing/2010/main" w="25400"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3200" b="0" i="0" u="none" strike="noStrike" cap="none" normalizeH="0" baseline="0">
            <a:ln>
              <a:noFill/>
            </a:ln>
            <a:solidFill>
              <a:srgbClr val="4A7594"/>
            </a:solidFill>
            <a:effectLst/>
            <a:latin typeface="Helvetica Neue Bold Condensed" charset="0"/>
            <a:ea typeface="ヒラギノ角ゴ ProN W6" charset="0"/>
            <a:cs typeface="ヒラギノ角ゴ ProN W6" charset="0"/>
            <a:sym typeface="Helvetica Neue Bold Condensed" charset="0"/>
          </a:defRPr>
        </a:defPPr>
      </a:lstStyle>
    </a:lnDef>
  </a:objectDefaults>
  <a:extraClrSchemeLst>
    <a:extraClrScheme>
      <a:clrScheme name="Title - Center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Photo - Horizontal">
  <a:themeElements>
    <a:clrScheme name="">
      <a:dk1>
        <a:srgbClr val="4A7594"/>
      </a:dk1>
      <a:lt1>
        <a:srgbClr val="B58A6B"/>
      </a:lt1>
      <a:dk2>
        <a:srgbClr val="000000"/>
      </a:dk2>
      <a:lt2>
        <a:srgbClr val="808080"/>
      </a:lt2>
      <a:accent1>
        <a:srgbClr val="BBE0E3"/>
      </a:accent1>
      <a:accent2>
        <a:srgbClr val="333399"/>
      </a:accent2>
      <a:accent3>
        <a:srgbClr val="D7C4BA"/>
      </a:accent3>
      <a:accent4>
        <a:srgbClr val="3E637E"/>
      </a:accent4>
      <a:accent5>
        <a:srgbClr val="DAEDEF"/>
      </a:accent5>
      <a:accent6>
        <a:srgbClr val="2D2D8A"/>
      </a:accent6>
      <a:hlink>
        <a:srgbClr val="009999"/>
      </a:hlink>
      <a:folHlink>
        <a:srgbClr val="99CC00"/>
      </a:folHlink>
    </a:clrScheme>
    <a:fontScheme name="Photo - Horizontal">
      <a:majorFont>
        <a:latin typeface="Helvetica Neue Bold Condensed"/>
        <a:ea typeface="ヒラギノ角ゴ ProN W6"/>
        <a:cs typeface="ヒラギノ角ゴ ProN W6"/>
      </a:majorFont>
      <a:minorFont>
        <a:latin typeface="Helvetica Neue Bold Condensed"/>
        <a:ea typeface="ヒラギノ角ゴ ProN W6"/>
        <a:cs typeface="ヒラギノ角ゴ ProN W6"/>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a:noFill/>
        </a:ln>
        <a:effectLst/>
        <a:extLst>
          <a:ext uri="{91240B29-F687-4f45-9708-019B960494DF}">
            <a14:hiddenLine xmlns:a14="http://schemas.microsoft.com/office/drawing/2010/main" w="25400"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3200" b="0" i="0" u="none" strike="noStrike" cap="none" normalizeH="0" baseline="0">
            <a:ln>
              <a:noFill/>
            </a:ln>
            <a:solidFill>
              <a:srgbClr val="4A7594"/>
            </a:solidFill>
            <a:effectLst/>
            <a:latin typeface="Helvetica Neue Bold Condensed" charset="0"/>
            <a:ea typeface="ヒラギノ角ゴ ProN W6" charset="0"/>
            <a:cs typeface="ヒラギノ角ゴ ProN W6" charset="0"/>
            <a:sym typeface="Helvetica Neue Bold Condensed"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a:noFill/>
        </a:ln>
        <a:effectLst/>
        <a:extLst>
          <a:ext uri="{91240B29-F687-4f45-9708-019B960494DF}">
            <a14:hiddenLine xmlns:a14="http://schemas.microsoft.com/office/drawing/2010/main" w="25400"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3200" b="0" i="0" u="none" strike="noStrike" cap="none" normalizeH="0" baseline="0">
            <a:ln>
              <a:noFill/>
            </a:ln>
            <a:solidFill>
              <a:srgbClr val="4A7594"/>
            </a:solidFill>
            <a:effectLst/>
            <a:latin typeface="Helvetica Neue Bold Condensed" charset="0"/>
            <a:ea typeface="ヒラギノ角ゴ ProN W6" charset="0"/>
            <a:cs typeface="ヒラギノ角ゴ ProN W6" charset="0"/>
            <a:sym typeface="Helvetica Neue Bold Condensed" charset="0"/>
          </a:defRPr>
        </a:defPPr>
      </a:lstStyle>
    </a:lnDef>
  </a:objectDefaults>
  <a:extraClrSchemeLst>
    <a:extraClrScheme>
      <a:clrScheme name="Photo - Horizontal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Photo - Horizontal Big">
  <a:themeElements>
    <a:clrScheme name="">
      <a:dk1>
        <a:srgbClr val="4A7594"/>
      </a:dk1>
      <a:lt1>
        <a:srgbClr val="B58A6B"/>
      </a:lt1>
      <a:dk2>
        <a:srgbClr val="000000"/>
      </a:dk2>
      <a:lt2>
        <a:srgbClr val="808080"/>
      </a:lt2>
      <a:accent1>
        <a:srgbClr val="BBE0E3"/>
      </a:accent1>
      <a:accent2>
        <a:srgbClr val="333399"/>
      </a:accent2>
      <a:accent3>
        <a:srgbClr val="D7C4BA"/>
      </a:accent3>
      <a:accent4>
        <a:srgbClr val="3E637E"/>
      </a:accent4>
      <a:accent5>
        <a:srgbClr val="DAEDEF"/>
      </a:accent5>
      <a:accent6>
        <a:srgbClr val="2D2D8A"/>
      </a:accent6>
      <a:hlink>
        <a:srgbClr val="009999"/>
      </a:hlink>
      <a:folHlink>
        <a:srgbClr val="99CC00"/>
      </a:folHlink>
    </a:clrScheme>
    <a:fontScheme name="Photo - Horizontal Big">
      <a:majorFont>
        <a:latin typeface="Helvetica Neue Bold Condensed"/>
        <a:ea typeface="ヒラギノ角ゴ ProN W6"/>
        <a:cs typeface="ヒラギノ角ゴ ProN W6"/>
      </a:majorFont>
      <a:minorFont>
        <a:latin typeface="Helvetica Neue Bold Condensed"/>
        <a:ea typeface="ヒラギノ角ゴ ProN W6"/>
        <a:cs typeface="ヒラギノ角ゴ ProN W6"/>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a:noFill/>
        </a:ln>
        <a:effectLst/>
        <a:extLst>
          <a:ext uri="{91240B29-F687-4f45-9708-019B960494DF}">
            <a14:hiddenLine xmlns:a14="http://schemas.microsoft.com/office/drawing/2010/main" w="25400"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3200" b="0" i="0" u="none" strike="noStrike" cap="none" normalizeH="0" baseline="0">
            <a:ln>
              <a:noFill/>
            </a:ln>
            <a:solidFill>
              <a:srgbClr val="4A7594"/>
            </a:solidFill>
            <a:effectLst/>
            <a:latin typeface="Helvetica Neue Bold Condensed" charset="0"/>
            <a:ea typeface="ヒラギノ角ゴ ProN W6" charset="0"/>
            <a:cs typeface="ヒラギノ角ゴ ProN W6" charset="0"/>
            <a:sym typeface="Helvetica Neue Bold Condensed"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a:noFill/>
        </a:ln>
        <a:effectLst/>
        <a:extLst>
          <a:ext uri="{91240B29-F687-4f45-9708-019B960494DF}">
            <a14:hiddenLine xmlns:a14="http://schemas.microsoft.com/office/drawing/2010/main" w="25400"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3200" b="0" i="0" u="none" strike="noStrike" cap="none" normalizeH="0" baseline="0">
            <a:ln>
              <a:noFill/>
            </a:ln>
            <a:solidFill>
              <a:srgbClr val="4A7594"/>
            </a:solidFill>
            <a:effectLst/>
            <a:latin typeface="Helvetica Neue Bold Condensed" charset="0"/>
            <a:ea typeface="ヒラギノ角ゴ ProN W6" charset="0"/>
            <a:cs typeface="ヒラギノ角ゴ ProN W6" charset="0"/>
            <a:sym typeface="Helvetica Neue Bold Condensed" charset="0"/>
          </a:defRPr>
        </a:defPPr>
      </a:lstStyle>
    </a:lnDef>
  </a:objectDefaults>
  <a:extraClrSchemeLst>
    <a:extraClrScheme>
      <a:clrScheme name="Photo - Horizontal Big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Photo - 4 Up">
  <a:themeElements>
    <a:clrScheme name="">
      <a:dk1>
        <a:srgbClr val="4A7594"/>
      </a:dk1>
      <a:lt1>
        <a:srgbClr val="B58A6B"/>
      </a:lt1>
      <a:dk2>
        <a:srgbClr val="000000"/>
      </a:dk2>
      <a:lt2>
        <a:srgbClr val="808080"/>
      </a:lt2>
      <a:accent1>
        <a:srgbClr val="BBE0E3"/>
      </a:accent1>
      <a:accent2>
        <a:srgbClr val="333399"/>
      </a:accent2>
      <a:accent3>
        <a:srgbClr val="D7C4BA"/>
      </a:accent3>
      <a:accent4>
        <a:srgbClr val="3E637E"/>
      </a:accent4>
      <a:accent5>
        <a:srgbClr val="DAEDEF"/>
      </a:accent5>
      <a:accent6>
        <a:srgbClr val="2D2D8A"/>
      </a:accent6>
      <a:hlink>
        <a:srgbClr val="009999"/>
      </a:hlink>
      <a:folHlink>
        <a:srgbClr val="99CC00"/>
      </a:folHlink>
    </a:clrScheme>
    <a:fontScheme name="Photo - 4 Up">
      <a:majorFont>
        <a:latin typeface="Helvetica Neue Bold Condensed"/>
        <a:ea typeface="ヒラギノ角ゴ ProN W6"/>
        <a:cs typeface="ヒラギノ角ゴ ProN W6"/>
      </a:majorFont>
      <a:minorFont>
        <a:latin typeface="Helvetica Neue Bold Condensed"/>
        <a:ea typeface="ヒラギノ角ゴ ProN W6"/>
        <a:cs typeface="ヒラギノ角ゴ ProN W6"/>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a:noFill/>
        </a:ln>
        <a:effectLst/>
        <a:extLst>
          <a:ext uri="{91240B29-F687-4f45-9708-019B960494DF}">
            <a14:hiddenLine xmlns:a14="http://schemas.microsoft.com/office/drawing/2010/main" w="25400"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3200" b="0" i="0" u="none" strike="noStrike" cap="none" normalizeH="0" baseline="0">
            <a:ln>
              <a:noFill/>
            </a:ln>
            <a:solidFill>
              <a:srgbClr val="4A7594"/>
            </a:solidFill>
            <a:effectLst/>
            <a:latin typeface="Helvetica Neue Bold Condensed" charset="0"/>
            <a:ea typeface="ヒラギノ角ゴ ProN W6" charset="0"/>
            <a:cs typeface="ヒラギノ角ゴ ProN W6" charset="0"/>
            <a:sym typeface="Helvetica Neue Bold Condensed"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a:noFill/>
        </a:ln>
        <a:effectLst/>
        <a:extLst>
          <a:ext uri="{91240B29-F687-4f45-9708-019B960494DF}">
            <a14:hiddenLine xmlns:a14="http://schemas.microsoft.com/office/drawing/2010/main" w="25400"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3200" b="0" i="0" u="none" strike="noStrike" cap="none" normalizeH="0" baseline="0">
            <a:ln>
              <a:noFill/>
            </a:ln>
            <a:solidFill>
              <a:srgbClr val="4A7594"/>
            </a:solidFill>
            <a:effectLst/>
            <a:latin typeface="Helvetica Neue Bold Condensed" charset="0"/>
            <a:ea typeface="ヒラギノ角ゴ ProN W6" charset="0"/>
            <a:cs typeface="ヒラギノ角ゴ ProN W6" charset="0"/>
            <a:sym typeface="Helvetica Neue Bold Condensed" charset="0"/>
          </a:defRPr>
        </a:defPPr>
      </a:lstStyle>
    </a:lnDef>
  </a:objectDefaults>
  <a:extraClrSchemeLst>
    <a:extraClrScheme>
      <a:clrScheme name="Photo - 4 Up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otalTime>3071</TotalTime>
  <Pages>0</Pages>
  <Words>394</Words>
  <Characters>0</Characters>
  <Application>Microsoft Macintosh PowerPoint</Application>
  <PresentationFormat>Custom</PresentationFormat>
  <Lines>0</Lines>
  <Paragraphs>72</Paragraphs>
  <Slides>22</Slides>
  <Notes>2</Notes>
  <HiddenSlides>0</HiddenSlides>
  <MMClips>0</MMClips>
  <ScaleCrop>false</ScaleCrop>
  <HeadingPairs>
    <vt:vector size="4" baseType="variant">
      <vt:variant>
        <vt:lpstr>Theme</vt:lpstr>
      </vt:variant>
      <vt:variant>
        <vt:i4>9</vt:i4>
      </vt:variant>
      <vt:variant>
        <vt:lpstr>Slide Titles</vt:lpstr>
      </vt:variant>
      <vt:variant>
        <vt:i4>22</vt:i4>
      </vt:variant>
    </vt:vector>
  </HeadingPairs>
  <TitlesOfParts>
    <vt:vector size="31" baseType="lpstr">
      <vt:lpstr>Title &amp; Subtitle</vt:lpstr>
      <vt:lpstr>Title &amp; Bullets - Right</vt:lpstr>
      <vt:lpstr>Photo - 6 Up</vt:lpstr>
      <vt:lpstr>Blank</vt:lpstr>
      <vt:lpstr>Bullets</vt:lpstr>
      <vt:lpstr>Title - Center</vt:lpstr>
      <vt:lpstr>Photo - Horizontal</vt:lpstr>
      <vt:lpstr>Photo - Horizontal Big</vt:lpstr>
      <vt:lpstr>Photo - 4 Up</vt:lpstr>
      <vt:lpstr>PowerPoint Presentation</vt:lpstr>
      <vt:lpstr>Traditional Shower Drain  </vt:lpstr>
      <vt:lpstr>Linear Drains</vt:lpstr>
      <vt:lpstr>How Do I Choose?</vt:lpstr>
      <vt:lpstr>Decorative Top Grates</vt:lpstr>
      <vt:lpstr>Traditional Waterproofing</vt:lpstr>
      <vt:lpstr>Site Sizable  Linear Drain Systems</vt:lpstr>
      <vt:lpstr>Site Sizeable Clamping Flange – PVC Channel, Against the Wall</vt:lpstr>
      <vt:lpstr>Site Sizeable Clamping Flange – All Stainless Channel, Against the Wall</vt:lpstr>
      <vt:lpstr>Fixed Length  Linear Drain Systems </vt:lpstr>
      <vt:lpstr>Fixed Length Clamping Flange – Straight Edge Channel, Zero-Threshold</vt:lpstr>
      <vt:lpstr>Modern Waterproofing No-Hub Connection with Coupling</vt:lpstr>
      <vt:lpstr>Fixed Length Direct Connect – Flanged Channel, Against the Wall</vt:lpstr>
      <vt:lpstr>Video</vt:lpstr>
      <vt:lpstr>Recommended Drain Placement</vt:lpstr>
      <vt:lpstr>Recommended Drain Placement</vt:lpstr>
      <vt:lpstr>Recommended Drain Placement</vt:lpstr>
      <vt:lpstr>Recommended Drain Placement</vt:lpstr>
      <vt:lpstr>Outdoor Architectural Trench Drains </vt:lpstr>
      <vt:lpstr>Storm Drainage &amp; Landscape</vt:lpstr>
      <vt:lpstr>Patios &amp; Balconies</vt:lpstr>
      <vt:lpstr>Pricebook</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LINEAR DRAIN SYSTEMS:</dc:title>
  <dc:subject/>
  <dc:creator/>
  <cp:keywords/>
  <dc:description/>
  <cp:lastModifiedBy>Barbara Kratus</cp:lastModifiedBy>
  <cp:revision>101</cp:revision>
  <cp:lastPrinted>2013-02-08T00:48:57Z</cp:lastPrinted>
  <dcterms:modified xsi:type="dcterms:W3CDTF">2014-02-07T16:30:43Z</dcterms:modified>
</cp:coreProperties>
</file>